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7" r:id="rId3"/>
    <p:sldMasterId id="2147483678" r:id="rId4"/>
    <p:sldMasterId id="2147483679" r:id="rId5"/>
    <p:sldMasterId id="2147483680" r:id="rId6"/>
    <p:sldMasterId id="2147483681" r:id="rId7"/>
    <p:sldMasterId id="2147483682" r:id="rId8"/>
    <p:sldMasterId id="2147483683" r:id="rId9"/>
    <p:sldMasterId id="2147483684" r:id="rId10"/>
    <p:sldMasterId id="2147483685" r:id="rId11"/>
    <p:sldMasterId id="2147483686" r:id="rId12"/>
    <p:sldMasterId id="2147483687" r:id="rId13"/>
    <p:sldMasterId id="2147483688"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Lst>
  <p:sldSz cy="6858000" cx="9144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font" Target="fonts/HelveticaNeue-regular.fntdata"/><Relationship Id="rId27" Type="http://schemas.openxmlformats.org/officeDocument/2006/relationships/slide" Target="slides/slide12.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HelveticaNeue-bold.fntdata"/><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Master" Target="slideMasters/slideMaster9.xml"/><Relationship Id="rId10" Type="http://schemas.openxmlformats.org/officeDocument/2006/relationships/slideMaster" Target="slideMasters/slideMaster8.xml"/><Relationship Id="rId13" Type="http://schemas.openxmlformats.org/officeDocument/2006/relationships/slideMaster" Target="slideMasters/slideMaster11.xml"/><Relationship Id="rId12" Type="http://schemas.openxmlformats.org/officeDocument/2006/relationships/slideMaster" Target="slideMasters/slideMaster10.xml"/><Relationship Id="rId15" Type="http://schemas.openxmlformats.org/officeDocument/2006/relationships/notesMaster" Target="notesMasters/notesMaster1.xml"/><Relationship Id="rId14" Type="http://schemas.openxmlformats.org/officeDocument/2006/relationships/slideMaster" Target="slideMasters/slideMaster12.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9" name="Shape 25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Canning Stock Route Project, initiated in 2006 and has involved over 250 Aboriginal participants, over 100 Aboriginal artists and elders, approximately 100 non-Indigenous contributors, and a cross-cultural project team of curators, filmmakers, photographers and cultural advisors.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Their collective contributions have resulted in a vast archive of intangible cultural heritage, which the Project has been committed to returning to participating communities since its early days. With the astronomical growth of Project content between 2006 and 2013 amounting to over 40,000 unique cultural heritage items, the Project team has been focused on the development of innovative and sustainable digital solutions for the repatriation of this content to the 17 remote Aboriginal communities involved.</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Canning Stock Route Digital Futures Project enables intangible cultural heritage materials to be used, shared, viewed and enjoyed in communities via an online portal.</a:t>
            </a:r>
          </a:p>
        </p:txBody>
      </p:sp>
      <p:sp>
        <p:nvSpPr>
          <p:cNvPr id="260" name="Shape 26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Anyone can make a digital story. Here is an example from the In My Own Eyes project.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My Own Eyes is a partnership between the Ontario Ministry of Aboriginal Affairs and Harbourfront Centre. This project gives Aboriginal youth a chance to share their stories with people across the province. They also learn the role photography can have in storytelling and social change.</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Aboriginal youth, both on-reserve and urban, are mentored in their communities by an Aboriginal photographer. Over the course of three days, the mentors teach youth basic photographic history, theory, techniques and equipment. The participants learn that photography can be a new and slower way of seeing. They also learn how to use the mediums of colour, shape, pattern and texture to create a narrative. The youth use digital cameras in the local environment to try this new way of seeing and to tell their stories.</a:t>
            </a:r>
          </a:p>
        </p:txBody>
      </p:sp>
      <p:sp>
        <p:nvSpPr>
          <p:cNvPr id="268" name="Shape 2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6" name="Shape 2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7" name="Shape 2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We have received funding to work with our communtiies to create a digital public space of Edmonton Indigenous stories. In collaboration with community, we will  </a:t>
            </a:r>
          </a:p>
        </p:txBody>
      </p:sp>
      <p:sp>
        <p:nvSpPr>
          <p:cNvPr id="198" name="Shape 1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2" name="Shape 2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33" name="Shape 23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9" name="Shape 2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a:t>
            </a:r>
            <a:r>
              <a:rPr b="0" i="1" lang="en-US" sz="1200" u="none" cap="none" strike="noStrike">
                <a:solidFill>
                  <a:schemeClr val="dk1"/>
                </a:solidFill>
                <a:latin typeface="Calibri"/>
                <a:ea typeface="Calibri"/>
                <a:cs typeface="Calibri"/>
                <a:sym typeface="Calibri"/>
              </a:rPr>
              <a:t>portal</a:t>
            </a:r>
            <a:r>
              <a:rPr b="0" i="0" lang="en-US" sz="1200" u="none" cap="none" strike="noStrike">
                <a:solidFill>
                  <a:schemeClr val="dk1"/>
                </a:solidFill>
                <a:latin typeface="Calibri"/>
                <a:ea typeface="Calibri"/>
                <a:cs typeface="Calibri"/>
                <a:sym typeface="Calibri"/>
              </a:rPr>
              <a:t> is a collaboratively curated and reciprocally managed archive of Plateau cultural materials.</a:t>
            </a:r>
          </a:p>
          <a:p>
            <a:pPr indent="0" lvl="0" marL="0" marR="0" rtl="0" algn="l">
              <a:spcBef>
                <a:spcPts val="0"/>
              </a:spcBef>
              <a:buSzPct val="25000"/>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1" i="0" lang="en-US" sz="1200" u="none" cap="none" strike="noStrike">
                <a:solidFill>
                  <a:schemeClr val="dk1"/>
                </a:solidFill>
                <a:latin typeface="Calibri"/>
                <a:ea typeface="Calibri"/>
                <a:cs typeface="Calibri"/>
                <a:sym typeface="Calibri"/>
              </a:rPr>
              <a:t>TRIBAL PATHS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Each path allows viewers to directly access materials from one tribe. As a matter of sovereignty and respect, each tribal path follows the protocols of the tribes, allows for tribal curation of materials, and defines access based on cultural values. </a:t>
            </a:r>
          </a:p>
        </p:txBody>
      </p:sp>
      <p:sp>
        <p:nvSpPr>
          <p:cNvPr id="250" name="Shape 2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p:bg>
      <p:bgPr>
        <a:blipFill rotWithShape="1">
          <a:blip r:embed="rId2">
            <a:alphaModFix/>
          </a:blip>
          <a:stretch>
            <a:fillRect b="0" l="0" r="0" t="0"/>
          </a:stretch>
        </a:blipFill>
      </p:bgPr>
    </p:bg>
    <p:spTree>
      <p:nvGrpSpPr>
        <p:cNvPr id="13" name="Shape 13"/>
        <p:cNvGrpSpPr/>
        <p:nvPr/>
      </p:nvGrpSpPr>
      <p:grpSpPr>
        <a:xfrm>
          <a:off x="0" y="0"/>
          <a:ext cx="0" cy="0"/>
          <a:chOff x="0" y="0"/>
          <a:chExt cx="0" cy="0"/>
        </a:xfrm>
      </p:grpSpPr>
      <p:sp>
        <p:nvSpPr>
          <p:cNvPr id="14" name="Shape 14"/>
          <p:cNvSpPr txBox="1"/>
          <p:nvPr>
            <p:ph idx="1" type="body"/>
          </p:nvPr>
        </p:nvSpPr>
        <p:spPr>
          <a:xfrm>
            <a:off x="357158" y="357165"/>
            <a:ext cx="8429655" cy="785818"/>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Arial"/>
              <a:buChar char="●"/>
              <a:defRPr b="1" i="0" sz="4400" u="none" cap="none" strike="noStrike">
                <a:solidFill>
                  <a:schemeClr val="dk1"/>
                </a:solidFill>
                <a:latin typeface="Helvetica Neue"/>
                <a:ea typeface="Helvetica Neue"/>
                <a:cs typeface="Helvetica Neue"/>
                <a:sym typeface="Helvetica Neue"/>
              </a:defRPr>
            </a:lvl1pPr>
            <a:lvl2pPr indent="177800" lvl="1" marL="0" marR="0" rtl="0" algn="l">
              <a:spcBef>
                <a:spcPts val="560"/>
              </a:spcBef>
              <a:buNone/>
              <a:defRPr b="0" i="0" sz="2800" u="none" cap="none" strike="noStrike">
                <a:solidFill>
                  <a:schemeClr val="dk1"/>
                </a:solidFill>
                <a:latin typeface="Helvetica Neue"/>
                <a:ea typeface="Helvetica Neue"/>
                <a:cs typeface="Helvetica Neue"/>
                <a:sym typeface="Helvetica Neue"/>
              </a:defRPr>
            </a:lvl2pPr>
            <a:lvl3pPr indent="-81199" lvl="2" marL="741600" marR="0" rtl="0" algn="l">
              <a:spcBef>
                <a:spcPts val="480"/>
              </a:spcBef>
              <a:buNone/>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buNone/>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5" name="Shape 15"/>
          <p:cNvSpPr txBox="1"/>
          <p:nvPr>
            <p:ph idx="2" type="body"/>
          </p:nvPr>
        </p:nvSpPr>
        <p:spPr>
          <a:xfrm>
            <a:off x="357158" y="1142984"/>
            <a:ext cx="7643865" cy="1214446"/>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Char char="●"/>
              <a:defRPr b="0" i="0" sz="3200" u="none" cap="none" strike="noStrike">
                <a:solidFill>
                  <a:schemeClr val="dk1"/>
                </a:solidFill>
                <a:latin typeface="Helvetica Neue"/>
                <a:ea typeface="Helvetica Neue"/>
                <a:cs typeface="Helvetica Neue"/>
                <a:sym typeface="Helvetica Neue"/>
              </a:defRPr>
            </a:lvl1pPr>
            <a:lvl2pPr indent="177800" lvl="1" marL="0" marR="0" rtl="0" algn="l">
              <a:spcBef>
                <a:spcPts val="560"/>
              </a:spcBef>
              <a:buNone/>
              <a:defRPr b="0" i="0" sz="2800" u="none" cap="none" strike="noStrike">
                <a:solidFill>
                  <a:schemeClr val="dk1"/>
                </a:solidFill>
                <a:latin typeface="Helvetica Neue"/>
                <a:ea typeface="Helvetica Neue"/>
                <a:cs typeface="Helvetica Neue"/>
                <a:sym typeface="Helvetica Neue"/>
              </a:defRPr>
            </a:lvl2pPr>
            <a:lvl3pPr indent="-81199" lvl="2" marL="741600" marR="0" rtl="0" algn="l">
              <a:spcBef>
                <a:spcPts val="480"/>
              </a:spcBef>
              <a:buNone/>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buNone/>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6" name="Shape 16"/>
          <p:cNvSpPr txBox="1"/>
          <p:nvPr>
            <p:ph idx="10" type="dt"/>
          </p:nvPr>
        </p:nvSpPr>
        <p:spPr>
          <a:xfrm>
            <a:off x="357158"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457200" marR="0" rtl="0" algn="l">
              <a:spcBef>
                <a:spcPts val="0"/>
              </a:spcBef>
              <a:buNone/>
              <a:defRPr b="0" i="0" sz="1800" u="none" cap="none" strike="noStrike">
                <a:solidFill>
                  <a:schemeClr val="dk1"/>
                </a:solidFill>
                <a:latin typeface="Helvetica Neue"/>
                <a:ea typeface="Helvetica Neue"/>
                <a:cs typeface="Helvetica Neue"/>
                <a:sym typeface="Helvetica Neue"/>
              </a:defRPr>
            </a:lvl2pPr>
            <a:lvl3pPr indent="0" lvl="2" marL="914400" marR="0" rtl="0" algn="l">
              <a:spcBef>
                <a:spcPts val="0"/>
              </a:spcBef>
              <a:buNone/>
              <a:defRPr b="0" i="0" sz="1800" u="none" cap="none" strike="noStrike">
                <a:solidFill>
                  <a:schemeClr val="dk1"/>
                </a:solidFill>
                <a:latin typeface="Helvetica Neue"/>
                <a:ea typeface="Helvetica Neue"/>
                <a:cs typeface="Helvetica Neue"/>
                <a:sym typeface="Helvetica Neue"/>
              </a:defRPr>
            </a:lvl3pPr>
            <a:lvl4pPr indent="0" lvl="3" marL="1371600" marR="0" rtl="0" algn="l">
              <a:spcBef>
                <a:spcPts val="0"/>
              </a:spcBef>
              <a:buNone/>
              <a:defRPr b="0" i="0" sz="1800" u="none" cap="none" strike="noStrike">
                <a:solidFill>
                  <a:schemeClr val="dk1"/>
                </a:solidFill>
                <a:latin typeface="Helvetica Neue"/>
                <a:ea typeface="Helvetica Neue"/>
                <a:cs typeface="Helvetica Neue"/>
                <a:sym typeface="Helvetica Neue"/>
              </a:defRPr>
            </a:lvl4pPr>
            <a:lvl5pPr indent="0" lvl="4" marL="1828800" marR="0" rtl="0" algn="l">
              <a:spcBef>
                <a:spcPts val="0"/>
              </a:spcBef>
              <a:buNone/>
              <a:defRPr b="0" i="0" sz="1800" u="none" cap="none" strike="noStrike">
                <a:solidFill>
                  <a:schemeClr val="dk1"/>
                </a:solidFill>
                <a:latin typeface="Helvetica Neue"/>
                <a:ea typeface="Helvetica Neue"/>
                <a:cs typeface="Helvetica Neue"/>
                <a:sym typeface="Helvetica Neue"/>
              </a:defRPr>
            </a:lvl5pPr>
            <a:lvl6pPr indent="0" lvl="5" marL="2286000" marR="0" rtl="0" algn="l">
              <a:spcBef>
                <a:spcPts val="0"/>
              </a:spcBef>
              <a:buNone/>
              <a:defRPr b="0" i="0" sz="1800" u="none" cap="none" strike="noStrike">
                <a:solidFill>
                  <a:schemeClr val="dk1"/>
                </a:solidFill>
                <a:latin typeface="Helvetica Neue"/>
                <a:ea typeface="Helvetica Neue"/>
                <a:cs typeface="Helvetica Neue"/>
                <a:sym typeface="Helvetica Neue"/>
              </a:defRPr>
            </a:lvl6pPr>
            <a:lvl7pPr indent="0" lvl="6" marL="2743200" marR="0" rtl="0" algn="l">
              <a:spcBef>
                <a:spcPts val="0"/>
              </a:spcBef>
              <a:buNone/>
              <a:defRPr b="0" i="0" sz="1800" u="none" cap="none" strike="noStrike">
                <a:solidFill>
                  <a:schemeClr val="dk1"/>
                </a:solidFill>
                <a:latin typeface="Helvetica Neue"/>
                <a:ea typeface="Helvetica Neue"/>
                <a:cs typeface="Helvetica Neue"/>
                <a:sym typeface="Helvetica Neue"/>
              </a:defRPr>
            </a:lvl7pPr>
            <a:lvl8pPr indent="0" lvl="7" marL="3200400" marR="0" rtl="0" algn="l">
              <a:spcBef>
                <a:spcPts val="0"/>
              </a:spcBef>
              <a:buNone/>
              <a:defRPr b="0" i="0" sz="1800" u="none" cap="none" strike="noStrike">
                <a:solidFill>
                  <a:schemeClr val="dk1"/>
                </a:solidFill>
                <a:latin typeface="Helvetica Neue"/>
                <a:ea typeface="Helvetica Neue"/>
                <a:cs typeface="Helvetica Neue"/>
                <a:sym typeface="Helvetica Neue"/>
              </a:defRPr>
            </a:lvl8pPr>
            <a:lvl9pPr indent="0" lvl="8" marL="3657600" marR="0" rtl="0" algn="l">
              <a:spcBef>
                <a:spcPts val="0"/>
              </a:spcBef>
              <a:buNone/>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1">
    <p:spTree>
      <p:nvGrpSpPr>
        <p:cNvPr id="67" name="Shape 67"/>
        <p:cNvGrpSpPr/>
        <p:nvPr/>
      </p:nvGrpSpPr>
      <p:grpSpPr>
        <a:xfrm>
          <a:off x="0" y="0"/>
          <a:ext cx="0" cy="0"/>
          <a:chOff x="0" y="0"/>
          <a:chExt cx="0" cy="0"/>
        </a:xfrm>
      </p:grpSpPr>
      <p:sp>
        <p:nvSpPr>
          <p:cNvPr id="68" name="Shape 68"/>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69" name="Shape 69"/>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70" name="Shape 7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71" name="Shape 71"/>
        <p:cNvGrpSpPr/>
        <p:nvPr/>
      </p:nvGrpSpPr>
      <p:grpSpPr>
        <a:xfrm>
          <a:off x="0" y="0"/>
          <a:ext cx="0" cy="0"/>
          <a:chOff x="0" y="0"/>
          <a:chExt cx="0" cy="0"/>
        </a:xfrm>
      </p:grpSpPr>
      <p:sp>
        <p:nvSpPr>
          <p:cNvPr id="72" name="Shape 72"/>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73" name="Shape 73"/>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74" name="Shape 74"/>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75" name="Shape 7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reen Content Slide 1">
    <p:spTree>
      <p:nvGrpSpPr>
        <p:cNvPr id="76" name="Shape 76"/>
        <p:cNvGrpSpPr/>
        <p:nvPr/>
      </p:nvGrpSpPr>
      <p:grpSpPr>
        <a:xfrm>
          <a:off x="0" y="0"/>
          <a:ext cx="0" cy="0"/>
          <a:chOff x="0" y="0"/>
          <a:chExt cx="0" cy="0"/>
        </a:xfrm>
      </p:grpSpPr>
      <p:sp>
        <p:nvSpPr>
          <p:cNvPr id="77" name="Shape 77"/>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78" name="Shape 78"/>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79" name="Shape 79"/>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reen Content Slide 2">
    <p:spTree>
      <p:nvGrpSpPr>
        <p:cNvPr id="80" name="Shape 80"/>
        <p:cNvGrpSpPr/>
        <p:nvPr/>
      </p:nvGrpSpPr>
      <p:grpSpPr>
        <a:xfrm>
          <a:off x="0" y="0"/>
          <a:ext cx="0" cy="0"/>
          <a:chOff x="0" y="0"/>
          <a:chExt cx="0" cy="0"/>
        </a:xfrm>
      </p:grpSpPr>
      <p:sp>
        <p:nvSpPr>
          <p:cNvPr id="81" name="Shape 81"/>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82" name="Shape 82"/>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83" name="Shape 83"/>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84" name="Shape 84"/>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Red Content Slide 1">
    <p:spTree>
      <p:nvGrpSpPr>
        <p:cNvPr id="85" name="Shape 85"/>
        <p:cNvGrpSpPr/>
        <p:nvPr/>
      </p:nvGrpSpPr>
      <p:grpSpPr>
        <a:xfrm>
          <a:off x="0" y="0"/>
          <a:ext cx="0" cy="0"/>
          <a:chOff x="0" y="0"/>
          <a:chExt cx="0" cy="0"/>
        </a:xfrm>
      </p:grpSpPr>
      <p:sp>
        <p:nvSpPr>
          <p:cNvPr id="86" name="Shape 86"/>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87" name="Shape 87"/>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88" name="Shape 88"/>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93" name="Shape 93"/>
        <p:cNvGrpSpPr/>
        <p:nvPr/>
      </p:nvGrpSpPr>
      <p:grpSpPr>
        <a:xfrm>
          <a:off x="0" y="0"/>
          <a:ext cx="0" cy="0"/>
          <a:chOff x="0" y="0"/>
          <a:chExt cx="0" cy="0"/>
        </a:xfrm>
      </p:grpSpPr>
      <p:sp>
        <p:nvSpPr>
          <p:cNvPr id="94" name="Shape 94"/>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95" name="Shape 95"/>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96" name="Shape 96"/>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97" name="Shape 9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Red Content Slide 1">
    <p:spTree>
      <p:nvGrpSpPr>
        <p:cNvPr id="98" name="Shape 98"/>
        <p:cNvGrpSpPr/>
        <p:nvPr/>
      </p:nvGrpSpPr>
      <p:grpSpPr>
        <a:xfrm>
          <a:off x="0" y="0"/>
          <a:ext cx="0" cy="0"/>
          <a:chOff x="0" y="0"/>
          <a:chExt cx="0" cy="0"/>
        </a:xfrm>
      </p:grpSpPr>
      <p:sp>
        <p:nvSpPr>
          <p:cNvPr id="99" name="Shape 99"/>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00" name="Shape 100"/>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01" name="Shape 101"/>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Red Content Slide 2">
    <p:spTree>
      <p:nvGrpSpPr>
        <p:cNvPr id="102" name="Shape 102"/>
        <p:cNvGrpSpPr/>
        <p:nvPr/>
      </p:nvGrpSpPr>
      <p:grpSpPr>
        <a:xfrm>
          <a:off x="0" y="0"/>
          <a:ext cx="0" cy="0"/>
          <a:chOff x="0" y="0"/>
          <a:chExt cx="0" cy="0"/>
        </a:xfrm>
      </p:grpSpPr>
      <p:sp>
        <p:nvSpPr>
          <p:cNvPr id="103" name="Shape 103"/>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104" name="Shape 104"/>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05" name="Shape 105"/>
          <p:cNvSpPr txBox="1"/>
          <p:nvPr>
            <p:ph idx="3" type="body"/>
          </p:nvPr>
        </p:nvSpPr>
        <p:spPr>
          <a:xfrm>
            <a:off x="357159" y="357187"/>
            <a:ext cx="835824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06" name="Shape 106"/>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1">
    <p:spTree>
      <p:nvGrpSpPr>
        <p:cNvPr id="107" name="Shape 107"/>
        <p:cNvGrpSpPr/>
        <p:nvPr/>
      </p:nvGrpSpPr>
      <p:grpSpPr>
        <a:xfrm>
          <a:off x="0" y="0"/>
          <a:ext cx="0" cy="0"/>
          <a:chOff x="0" y="0"/>
          <a:chExt cx="0" cy="0"/>
        </a:xfrm>
      </p:grpSpPr>
      <p:sp>
        <p:nvSpPr>
          <p:cNvPr id="108" name="Shape 108"/>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09" name="Shape 109"/>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10" name="Shape 11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Divider Slide">
    <p:spTree>
      <p:nvGrpSpPr>
        <p:cNvPr id="115" name="Shape 115"/>
        <p:cNvGrpSpPr/>
        <p:nvPr/>
      </p:nvGrpSpPr>
      <p:grpSpPr>
        <a:xfrm>
          <a:off x="0" y="0"/>
          <a:ext cx="0" cy="0"/>
          <a:chOff x="0" y="0"/>
          <a:chExt cx="0" cy="0"/>
        </a:xfrm>
      </p:grpSpPr>
      <p:sp>
        <p:nvSpPr>
          <p:cNvPr id="116" name="Shape 116"/>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17" name="Shape 11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21" name="Shape 21"/>
        <p:cNvGrpSpPr/>
        <p:nvPr/>
      </p:nvGrpSpPr>
      <p:grpSpPr>
        <a:xfrm>
          <a:off x="0" y="0"/>
          <a:ext cx="0" cy="0"/>
          <a:chOff x="0" y="0"/>
          <a:chExt cx="0" cy="0"/>
        </a:xfrm>
      </p:grpSpPr>
      <p:sp>
        <p:nvSpPr>
          <p:cNvPr id="22" name="Shape 22"/>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23" name="Shape 23"/>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24" name="Shape 24"/>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25" name="Shape 2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1">
    <p:spTree>
      <p:nvGrpSpPr>
        <p:cNvPr id="122" name="Shape 122"/>
        <p:cNvGrpSpPr/>
        <p:nvPr/>
      </p:nvGrpSpPr>
      <p:grpSpPr>
        <a:xfrm>
          <a:off x="0" y="0"/>
          <a:ext cx="0" cy="0"/>
          <a:chOff x="0" y="0"/>
          <a:chExt cx="0" cy="0"/>
        </a:xfrm>
      </p:grpSpPr>
      <p:sp>
        <p:nvSpPr>
          <p:cNvPr id="123" name="Shape 123"/>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24" name="Shape 124"/>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25" name="Shape 12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126" name="Shape 126"/>
        <p:cNvGrpSpPr/>
        <p:nvPr/>
      </p:nvGrpSpPr>
      <p:grpSpPr>
        <a:xfrm>
          <a:off x="0" y="0"/>
          <a:ext cx="0" cy="0"/>
          <a:chOff x="0" y="0"/>
          <a:chExt cx="0" cy="0"/>
        </a:xfrm>
      </p:grpSpPr>
      <p:sp>
        <p:nvSpPr>
          <p:cNvPr id="127" name="Shape 127"/>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128" name="Shape 128"/>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29" name="Shape 129"/>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30" name="Shape 13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Red Divider Slide">
    <p:spTree>
      <p:nvGrpSpPr>
        <p:cNvPr id="135" name="Shape 135"/>
        <p:cNvGrpSpPr/>
        <p:nvPr/>
      </p:nvGrpSpPr>
      <p:grpSpPr>
        <a:xfrm>
          <a:off x="0" y="0"/>
          <a:ext cx="0" cy="0"/>
          <a:chOff x="0" y="0"/>
          <a:chExt cx="0" cy="0"/>
        </a:xfrm>
      </p:grpSpPr>
      <p:sp>
        <p:nvSpPr>
          <p:cNvPr id="136" name="Shape 136"/>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37" name="Shape 13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138" name="Shape 138"/>
        <p:cNvGrpSpPr/>
        <p:nvPr/>
      </p:nvGrpSpPr>
      <p:grpSpPr>
        <a:xfrm>
          <a:off x="0" y="0"/>
          <a:ext cx="0" cy="0"/>
          <a:chOff x="0" y="0"/>
          <a:chExt cx="0" cy="0"/>
        </a:xfrm>
      </p:grpSpPr>
      <p:sp>
        <p:nvSpPr>
          <p:cNvPr id="139" name="Shape 139"/>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lt1"/>
                </a:solidFill>
                <a:latin typeface="Helvetica Neue"/>
                <a:ea typeface="Helvetica Neue"/>
                <a:cs typeface="Helvetica Neue"/>
                <a:sym typeface="Helvetica Neue"/>
              </a:defRPr>
            </a:lvl2pPr>
            <a:lvl3pPr indent="-106599" lvl="2" marL="741600" marR="0" rtl="0" algn="l">
              <a:spcBef>
                <a:spcPts val="400"/>
              </a:spcBef>
              <a:buNone/>
              <a:defRPr b="0" i="0" sz="2000" u="none" cap="none" strike="noStrike">
                <a:solidFill>
                  <a:schemeClr val="lt1"/>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lt1"/>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lt1"/>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140" name="Shape 140"/>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41" name="Shape 141"/>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Arial"/>
              <a:buChar char="●"/>
              <a:defRPr b="1" i="0" sz="4400" u="none" cap="none" strike="noStrike">
                <a:solidFill>
                  <a:schemeClr val="dk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42" name="Shape 142"/>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Red Content Slide 1">
    <p:spTree>
      <p:nvGrpSpPr>
        <p:cNvPr id="143" name="Shape 143"/>
        <p:cNvGrpSpPr/>
        <p:nvPr/>
      </p:nvGrpSpPr>
      <p:grpSpPr>
        <a:xfrm>
          <a:off x="0" y="0"/>
          <a:ext cx="0" cy="0"/>
          <a:chOff x="0" y="0"/>
          <a:chExt cx="0" cy="0"/>
        </a:xfrm>
      </p:grpSpPr>
      <p:sp>
        <p:nvSpPr>
          <p:cNvPr id="144" name="Shape 144"/>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Arial"/>
              <a:buChar char="●"/>
              <a:defRPr b="1" i="0" sz="4400" u="none" cap="none" strike="noStrike">
                <a:solidFill>
                  <a:schemeClr val="dk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45" name="Shape 145"/>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46" name="Shape 146"/>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urple Divider Slide">
    <p:spTree>
      <p:nvGrpSpPr>
        <p:cNvPr id="151" name="Shape 151"/>
        <p:cNvGrpSpPr/>
        <p:nvPr/>
      </p:nvGrpSpPr>
      <p:grpSpPr>
        <a:xfrm>
          <a:off x="0" y="0"/>
          <a:ext cx="0" cy="0"/>
          <a:chOff x="0" y="0"/>
          <a:chExt cx="0" cy="0"/>
        </a:xfrm>
      </p:grpSpPr>
      <p:sp>
        <p:nvSpPr>
          <p:cNvPr id="152" name="Shape 152"/>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53" name="Shape 153"/>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 Divider Slide">
    <p:spTree>
      <p:nvGrpSpPr>
        <p:cNvPr id="158" name="Shape 158"/>
        <p:cNvGrpSpPr/>
        <p:nvPr/>
      </p:nvGrpSpPr>
      <p:grpSpPr>
        <a:xfrm>
          <a:off x="0" y="0"/>
          <a:ext cx="0" cy="0"/>
          <a:chOff x="0" y="0"/>
          <a:chExt cx="0" cy="0"/>
        </a:xfrm>
      </p:grpSpPr>
      <p:sp>
        <p:nvSpPr>
          <p:cNvPr id="159" name="Shape 159"/>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60" name="Shape 16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161" name="Shape 161"/>
        <p:cNvGrpSpPr/>
        <p:nvPr/>
      </p:nvGrpSpPr>
      <p:grpSpPr>
        <a:xfrm>
          <a:off x="0" y="0"/>
          <a:ext cx="0" cy="0"/>
          <a:chOff x="0" y="0"/>
          <a:chExt cx="0" cy="0"/>
        </a:xfrm>
      </p:grpSpPr>
      <p:sp>
        <p:nvSpPr>
          <p:cNvPr id="162" name="Shape 162"/>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lt1"/>
                </a:solidFill>
                <a:latin typeface="Helvetica Neue"/>
                <a:ea typeface="Helvetica Neue"/>
                <a:cs typeface="Helvetica Neue"/>
                <a:sym typeface="Helvetica Neue"/>
              </a:defRPr>
            </a:lvl2pPr>
            <a:lvl3pPr indent="-106599" lvl="2" marL="741600" marR="0" rtl="0" algn="l">
              <a:spcBef>
                <a:spcPts val="400"/>
              </a:spcBef>
              <a:buNone/>
              <a:defRPr b="0" i="0" sz="2000" u="none" cap="none" strike="noStrike">
                <a:solidFill>
                  <a:schemeClr val="lt1"/>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lt1"/>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lt1"/>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163" name="Shape 163"/>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64" name="Shape 164"/>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Arial"/>
              <a:buChar char="●"/>
              <a:defRPr b="1" i="0" sz="4400" u="none" cap="none" strike="noStrike">
                <a:solidFill>
                  <a:schemeClr val="dk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65" name="Shape 16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ck Content Slide 1">
    <p:spTree>
      <p:nvGrpSpPr>
        <p:cNvPr id="170" name="Shape 170"/>
        <p:cNvGrpSpPr/>
        <p:nvPr/>
      </p:nvGrpSpPr>
      <p:grpSpPr>
        <a:xfrm>
          <a:off x="0" y="0"/>
          <a:ext cx="0" cy="0"/>
          <a:chOff x="0" y="0"/>
          <a:chExt cx="0" cy="0"/>
        </a:xfrm>
      </p:grpSpPr>
      <p:sp>
        <p:nvSpPr>
          <p:cNvPr id="171" name="Shape 171"/>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72" name="Shape 172"/>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73" name="Shape 173"/>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ck Content Slide 2">
    <p:spTree>
      <p:nvGrpSpPr>
        <p:cNvPr id="174" name="Shape 174"/>
        <p:cNvGrpSpPr/>
        <p:nvPr/>
      </p:nvGrpSpPr>
      <p:grpSpPr>
        <a:xfrm>
          <a:off x="0" y="0"/>
          <a:ext cx="0" cy="0"/>
          <a:chOff x="0" y="0"/>
          <a:chExt cx="0" cy="0"/>
        </a:xfrm>
      </p:grpSpPr>
      <p:sp>
        <p:nvSpPr>
          <p:cNvPr id="175" name="Shape 175"/>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176" name="Shape 176"/>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77" name="Shape 177"/>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78" name="Shape 178"/>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urple Content Slide 1">
    <p:spTree>
      <p:nvGrpSpPr>
        <p:cNvPr id="26" name="Shape 26"/>
        <p:cNvGrpSpPr/>
        <p:nvPr/>
      </p:nvGrpSpPr>
      <p:grpSpPr>
        <a:xfrm>
          <a:off x="0" y="0"/>
          <a:ext cx="0" cy="0"/>
          <a:chOff x="0" y="0"/>
          <a:chExt cx="0" cy="0"/>
        </a:xfrm>
      </p:grpSpPr>
      <p:sp>
        <p:nvSpPr>
          <p:cNvPr id="27" name="Shape 27"/>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28" name="Shape 28"/>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29" name="Shape 29"/>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urple Content Slide 2">
    <p:spTree>
      <p:nvGrpSpPr>
        <p:cNvPr id="30" name="Shape 30"/>
        <p:cNvGrpSpPr/>
        <p:nvPr/>
      </p:nvGrpSpPr>
      <p:grpSpPr>
        <a:xfrm>
          <a:off x="0" y="0"/>
          <a:ext cx="0" cy="0"/>
          <a:chOff x="0" y="0"/>
          <a:chExt cx="0" cy="0"/>
        </a:xfrm>
      </p:grpSpPr>
      <p:sp>
        <p:nvSpPr>
          <p:cNvPr id="31" name="Shape 31"/>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32" name="Shape 32"/>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33" name="Shape 33"/>
          <p:cNvSpPr txBox="1"/>
          <p:nvPr>
            <p:ph idx="3" type="body"/>
          </p:nvPr>
        </p:nvSpPr>
        <p:spPr>
          <a:xfrm>
            <a:off x="357158" y="357187"/>
            <a:ext cx="835824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34" name="Shape 34"/>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Content Slide 2">
    <p:spTree>
      <p:nvGrpSpPr>
        <p:cNvPr id="39" name="Shape 39"/>
        <p:cNvGrpSpPr/>
        <p:nvPr/>
      </p:nvGrpSpPr>
      <p:grpSpPr>
        <a:xfrm>
          <a:off x="0" y="0"/>
          <a:ext cx="0" cy="0"/>
          <a:chOff x="0" y="0"/>
          <a:chExt cx="0" cy="0"/>
        </a:xfrm>
      </p:grpSpPr>
      <p:sp>
        <p:nvSpPr>
          <p:cNvPr id="40" name="Shape 40"/>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41" name="Shape 41"/>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42" name="Shape 42"/>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43" name="Shape 43"/>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 Content Slide 1">
    <p:spTree>
      <p:nvGrpSpPr>
        <p:cNvPr id="44" name="Shape 44"/>
        <p:cNvGrpSpPr/>
        <p:nvPr/>
      </p:nvGrpSpPr>
      <p:grpSpPr>
        <a:xfrm>
          <a:off x="0" y="0"/>
          <a:ext cx="0" cy="0"/>
          <a:chOff x="0" y="0"/>
          <a:chExt cx="0" cy="0"/>
        </a:xfrm>
      </p:grpSpPr>
      <p:sp>
        <p:nvSpPr>
          <p:cNvPr id="45" name="Shape 45"/>
          <p:cNvSpPr txBox="1"/>
          <p:nvPr>
            <p:ph idx="1" type="body"/>
          </p:nvPr>
        </p:nvSpPr>
        <p:spPr>
          <a:xfrm>
            <a:off x="357158" y="357187"/>
            <a:ext cx="835818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46" name="Shape 46"/>
          <p:cNvSpPr txBox="1"/>
          <p:nvPr>
            <p:ph idx="2" type="body"/>
          </p:nvPr>
        </p:nvSpPr>
        <p:spPr>
          <a:xfrm>
            <a:off x="357158" y="1500187"/>
            <a:ext cx="8358216" cy="4071936"/>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47" name="Shape 4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 Content Slide 2">
    <p:spTree>
      <p:nvGrpSpPr>
        <p:cNvPr id="48" name="Shape 48"/>
        <p:cNvGrpSpPr/>
        <p:nvPr/>
      </p:nvGrpSpPr>
      <p:grpSpPr>
        <a:xfrm>
          <a:off x="0" y="0"/>
          <a:ext cx="0" cy="0"/>
          <a:chOff x="0" y="0"/>
          <a:chExt cx="0" cy="0"/>
        </a:xfrm>
      </p:grpSpPr>
      <p:sp>
        <p:nvSpPr>
          <p:cNvPr id="49" name="Shape 49"/>
          <p:cNvSpPr txBox="1"/>
          <p:nvPr>
            <p:ph idx="1" type="body"/>
          </p:nvPr>
        </p:nvSpPr>
        <p:spPr>
          <a:xfrm>
            <a:off x="4676803" y="1500166"/>
            <a:ext cx="4038599" cy="4000527"/>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152400" lvl="1" marL="0" marR="0" rtl="0" algn="l">
              <a:spcBef>
                <a:spcPts val="480"/>
              </a:spcBef>
              <a:buNone/>
              <a:defRPr b="0" i="0" sz="2400" u="none" cap="none" strike="noStrike">
                <a:solidFill>
                  <a:schemeClr val="dk2"/>
                </a:solidFill>
                <a:latin typeface="Helvetica Neue"/>
                <a:ea typeface="Helvetica Neue"/>
                <a:cs typeface="Helvetica Neue"/>
                <a:sym typeface="Helvetica Neue"/>
              </a:defRPr>
            </a:lvl2pPr>
            <a:lvl3pPr indent="-110500" lvl="2" marL="936000" marR="0" rtl="0" algn="l">
              <a:spcBef>
                <a:spcPts val="400"/>
              </a:spcBef>
              <a:buNone/>
              <a:defRPr b="0" i="0" sz="2000" u="none" cap="none" strike="noStrike">
                <a:solidFill>
                  <a:schemeClr val="dk2"/>
                </a:solidFill>
                <a:latin typeface="Helvetica Neue"/>
                <a:ea typeface="Helvetica Neue"/>
                <a:cs typeface="Helvetica Neue"/>
                <a:sym typeface="Helvetica Neue"/>
              </a:defRPr>
            </a:lvl3pPr>
            <a:lvl4pPr indent="-114300" lvl="3" marL="1600200" marR="0" rtl="0" algn="l">
              <a:spcBef>
                <a:spcPts val="360"/>
              </a:spcBef>
              <a:buNone/>
              <a:defRPr b="0" i="0" sz="1800" u="none" cap="none" strike="noStrike">
                <a:solidFill>
                  <a:schemeClr val="dk2"/>
                </a:solidFill>
                <a:latin typeface="Helvetica Neue"/>
                <a:ea typeface="Helvetica Neue"/>
                <a:cs typeface="Helvetica Neue"/>
                <a:sym typeface="Helvetica Neue"/>
              </a:defRPr>
            </a:lvl4pPr>
            <a:lvl5pPr indent="-114300" lvl="4" marL="2057400" marR="0" rtl="0" algn="l">
              <a:spcBef>
                <a:spcPts val="360"/>
              </a:spcBef>
              <a:buNone/>
              <a:defRPr b="0" i="0" sz="1800" u="none" cap="none" strike="noStrike">
                <a:solidFill>
                  <a:schemeClr val="dk2"/>
                </a:solidFill>
                <a:latin typeface="Helvetica Neue"/>
                <a:ea typeface="Helvetica Neue"/>
                <a:cs typeface="Helvetica Neue"/>
                <a:sym typeface="Helvetica Neue"/>
              </a:defRPr>
            </a:lvl5pPr>
            <a:lvl6pPr indent="-114300" lvl="5" marL="2514600" marR="0" rtl="0" algn="l">
              <a:spcBef>
                <a:spcPts val="360"/>
              </a:spcBef>
              <a:buNone/>
              <a:defRPr b="0" i="0" sz="1800" u="none" cap="none" strike="noStrike">
                <a:solidFill>
                  <a:schemeClr val="dk1"/>
                </a:solidFill>
                <a:latin typeface="Helvetica Neue"/>
                <a:ea typeface="Helvetica Neue"/>
                <a:cs typeface="Helvetica Neue"/>
                <a:sym typeface="Helvetica Neue"/>
              </a:defRPr>
            </a:lvl6pPr>
            <a:lvl7pPr indent="-114300" lvl="6" marL="2971800" marR="0" rtl="0" algn="l">
              <a:spcBef>
                <a:spcPts val="360"/>
              </a:spcBef>
              <a:buNone/>
              <a:defRPr b="0" i="0" sz="1800" u="none" cap="none" strike="noStrike">
                <a:solidFill>
                  <a:schemeClr val="dk1"/>
                </a:solidFill>
                <a:latin typeface="Helvetica Neue"/>
                <a:ea typeface="Helvetica Neue"/>
                <a:cs typeface="Helvetica Neue"/>
                <a:sym typeface="Helvetica Neue"/>
              </a:defRPr>
            </a:lvl7pPr>
            <a:lvl8pPr indent="-114300" lvl="7" marL="3429000" marR="0" rtl="0" algn="l">
              <a:spcBef>
                <a:spcPts val="360"/>
              </a:spcBef>
              <a:buNone/>
              <a:defRPr b="0" i="0" sz="1800" u="none" cap="none" strike="noStrike">
                <a:solidFill>
                  <a:schemeClr val="dk1"/>
                </a:solidFill>
                <a:latin typeface="Helvetica Neue"/>
                <a:ea typeface="Helvetica Neue"/>
                <a:cs typeface="Helvetica Neue"/>
                <a:sym typeface="Helvetica Neue"/>
              </a:defRPr>
            </a:lvl8pPr>
            <a:lvl9pPr indent="-114300" lvl="8" marL="3886200" marR="0" rtl="0" algn="l">
              <a:spcBef>
                <a:spcPts val="360"/>
              </a:spcBef>
              <a:buNone/>
              <a:defRPr b="0" i="0" sz="1800" u="none" cap="none" strike="noStrike">
                <a:solidFill>
                  <a:schemeClr val="dk1"/>
                </a:solidFill>
                <a:latin typeface="Helvetica Neue"/>
                <a:ea typeface="Helvetica Neue"/>
                <a:cs typeface="Helvetica Neue"/>
                <a:sym typeface="Helvetica Neue"/>
              </a:defRPr>
            </a:lvl9pPr>
          </a:lstStyle>
          <a:p/>
        </p:txBody>
      </p:sp>
      <p:sp>
        <p:nvSpPr>
          <p:cNvPr id="50" name="Shape 50"/>
          <p:cNvSpPr txBox="1"/>
          <p:nvPr>
            <p:ph idx="2" type="body"/>
          </p:nvPr>
        </p:nvSpPr>
        <p:spPr>
          <a:xfrm>
            <a:off x="357158" y="1500187"/>
            <a:ext cx="4071936" cy="40005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51" name="Shape 51"/>
          <p:cNvSpPr txBox="1"/>
          <p:nvPr>
            <p:ph idx="3" type="body"/>
          </p:nvPr>
        </p:nvSpPr>
        <p:spPr>
          <a:xfrm>
            <a:off x="357158" y="357187"/>
            <a:ext cx="8358216" cy="1143000"/>
          </a:xfrm>
          <a:prstGeom prst="rect">
            <a:avLst/>
          </a:prstGeom>
          <a:noFill/>
          <a:ln>
            <a:noFill/>
          </a:ln>
        </p:spPr>
        <p:txBody>
          <a:bodyPr anchorCtr="0" anchor="t" bIns="91425" lIns="91425" rIns="91425" tIns="91425"/>
          <a:lstStyle>
            <a:lvl1pPr indent="-342900" lvl="0" marL="342900" marR="0" rtl="0" algn="l">
              <a:spcBef>
                <a:spcPts val="880"/>
              </a:spcBef>
              <a:buClr>
                <a:schemeClr val="dk1"/>
              </a:buClr>
              <a:buFont typeface="Helvetica Neue"/>
              <a:buChar char="●"/>
              <a:defRPr b="1" i="0" sz="4400" u="none" cap="none" strike="noStrike">
                <a:solidFill>
                  <a:schemeClr val="dk1"/>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52" name="Shape 52"/>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Yellow Divider Slide">
    <p:spTree>
      <p:nvGrpSpPr>
        <p:cNvPr id="57" name="Shape 57"/>
        <p:cNvGrpSpPr/>
        <p:nvPr/>
      </p:nvGrpSpPr>
      <p:grpSpPr>
        <a:xfrm>
          <a:off x="0" y="0"/>
          <a:ext cx="0" cy="0"/>
          <a:chOff x="0" y="0"/>
          <a:chExt cx="0" cy="0"/>
        </a:xfrm>
      </p:grpSpPr>
      <p:sp>
        <p:nvSpPr>
          <p:cNvPr id="58" name="Shape 58"/>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59" name="Shape 59"/>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reen Divider Slide">
    <p:spTree>
      <p:nvGrpSpPr>
        <p:cNvPr id="60" name="Shape 60"/>
        <p:cNvGrpSpPr/>
        <p:nvPr/>
      </p:nvGrpSpPr>
      <p:grpSpPr>
        <a:xfrm>
          <a:off x="0" y="0"/>
          <a:ext cx="0" cy="0"/>
          <a:chOff x="0" y="0"/>
          <a:chExt cx="0" cy="0"/>
        </a:xfrm>
      </p:grpSpPr>
      <p:sp>
        <p:nvSpPr>
          <p:cNvPr id="61" name="Shape 61"/>
          <p:cNvSpPr txBox="1"/>
          <p:nvPr>
            <p:ph idx="1" type="body"/>
          </p:nvPr>
        </p:nvSpPr>
        <p:spPr>
          <a:xfrm>
            <a:off x="357158" y="357166"/>
            <a:ext cx="8358188" cy="5214972"/>
          </a:xfrm>
          <a:prstGeom prst="rect">
            <a:avLst/>
          </a:prstGeom>
          <a:noFill/>
          <a:ln>
            <a:noFill/>
          </a:ln>
        </p:spPr>
        <p:txBody>
          <a:bodyPr anchorCtr="0" anchor="t" bIns="91425" lIns="91425" rIns="91425" tIns="91425"/>
          <a:lstStyle>
            <a:lvl1pPr indent="0" lvl="0" marL="0" marR="0" rtl="0" algn="l">
              <a:spcBef>
                <a:spcPts val="880"/>
              </a:spcBef>
              <a:buClr>
                <a:schemeClr val="lt1"/>
              </a:buClr>
              <a:buFont typeface="Arial"/>
              <a:buChar char="●"/>
              <a:defRPr b="1" i="0" sz="44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62" name="Shape 62"/>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25.xml"/><Relationship Id="rId3" Type="http://schemas.openxmlformats.org/officeDocument/2006/relationships/theme" Target="../theme/theme5.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12.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9.xml"/><Relationship Id="rId3"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theme" Target="../theme/theme13.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357158" y="357173"/>
            <a:ext cx="8429683"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357158" y="1500175"/>
            <a:ext cx="8429683" cy="3929088"/>
          </a:xfrm>
          <a:prstGeom prst="rect">
            <a:avLst/>
          </a:prstGeom>
          <a:noFill/>
          <a:ln>
            <a:noFill/>
          </a:ln>
        </p:spPr>
        <p:txBody>
          <a:bodyPr anchorCtr="0" anchor="t" bIns="91425" lIns="91425" rIns="91425" tIns="91425"/>
          <a:lstStyle>
            <a:lvl1pPr indent="-342900" lvl="0" marL="342900" marR="0" rtl="0" algn="l">
              <a:spcBef>
                <a:spcPts val="640"/>
              </a:spcBef>
              <a:buClr>
                <a:schemeClr val="dk1"/>
              </a:buClr>
              <a:buFont typeface="Arial"/>
              <a:buChar char="●"/>
              <a:defRPr b="1" i="0" sz="3200" u="none" cap="none" strike="noStrike">
                <a:solidFill>
                  <a:schemeClr val="dk1"/>
                </a:solidFill>
                <a:latin typeface="Helvetica Neue"/>
                <a:ea typeface="Helvetica Neue"/>
                <a:cs typeface="Helvetica Neue"/>
                <a:sym typeface="Helvetica Neue"/>
              </a:defRPr>
            </a:lvl1pPr>
            <a:lvl2pPr indent="177800" lvl="1" marL="0" marR="0" rtl="0" algn="l">
              <a:spcBef>
                <a:spcPts val="560"/>
              </a:spcBef>
              <a:buNone/>
              <a:defRPr b="0" i="0" sz="2800" u="none" cap="none" strike="noStrike">
                <a:solidFill>
                  <a:schemeClr val="dk1"/>
                </a:solidFill>
                <a:latin typeface="Helvetica Neue"/>
                <a:ea typeface="Helvetica Neue"/>
                <a:cs typeface="Helvetica Neue"/>
                <a:sym typeface="Helvetica Neue"/>
              </a:defRPr>
            </a:lvl2pPr>
            <a:lvl3pPr indent="-81199" lvl="2" marL="741600" marR="0" rtl="0" algn="l">
              <a:spcBef>
                <a:spcPts val="480"/>
              </a:spcBef>
              <a:buNone/>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buNone/>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2" name="Shape 12"/>
          <p:cNvSpPr txBox="1"/>
          <p:nvPr>
            <p:ph idx="10" type="dt"/>
          </p:nvPr>
        </p:nvSpPr>
        <p:spPr>
          <a:xfrm>
            <a:off x="357158"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457200" marR="0" rtl="0" algn="l">
              <a:spcBef>
                <a:spcPts val="0"/>
              </a:spcBef>
              <a:buNone/>
              <a:defRPr b="0" i="0" sz="1800" u="none" cap="none" strike="noStrike">
                <a:solidFill>
                  <a:schemeClr val="dk1"/>
                </a:solidFill>
                <a:latin typeface="Helvetica Neue"/>
                <a:ea typeface="Helvetica Neue"/>
                <a:cs typeface="Helvetica Neue"/>
                <a:sym typeface="Helvetica Neue"/>
              </a:defRPr>
            </a:lvl2pPr>
            <a:lvl3pPr indent="0" lvl="2" marL="914400" marR="0" rtl="0" algn="l">
              <a:spcBef>
                <a:spcPts val="0"/>
              </a:spcBef>
              <a:buNone/>
              <a:defRPr b="0" i="0" sz="1800" u="none" cap="none" strike="noStrike">
                <a:solidFill>
                  <a:schemeClr val="dk1"/>
                </a:solidFill>
                <a:latin typeface="Helvetica Neue"/>
                <a:ea typeface="Helvetica Neue"/>
                <a:cs typeface="Helvetica Neue"/>
                <a:sym typeface="Helvetica Neue"/>
              </a:defRPr>
            </a:lvl3pPr>
            <a:lvl4pPr indent="0" lvl="3" marL="1371600" marR="0" rtl="0" algn="l">
              <a:spcBef>
                <a:spcPts val="0"/>
              </a:spcBef>
              <a:buNone/>
              <a:defRPr b="0" i="0" sz="1800" u="none" cap="none" strike="noStrike">
                <a:solidFill>
                  <a:schemeClr val="dk1"/>
                </a:solidFill>
                <a:latin typeface="Helvetica Neue"/>
                <a:ea typeface="Helvetica Neue"/>
                <a:cs typeface="Helvetica Neue"/>
                <a:sym typeface="Helvetica Neue"/>
              </a:defRPr>
            </a:lvl4pPr>
            <a:lvl5pPr indent="0" lvl="4" marL="1828800" marR="0" rtl="0" algn="l">
              <a:spcBef>
                <a:spcPts val="0"/>
              </a:spcBef>
              <a:buNone/>
              <a:defRPr b="0" i="0" sz="1800" u="none" cap="none" strike="noStrike">
                <a:solidFill>
                  <a:schemeClr val="dk1"/>
                </a:solidFill>
                <a:latin typeface="Helvetica Neue"/>
                <a:ea typeface="Helvetica Neue"/>
                <a:cs typeface="Helvetica Neue"/>
                <a:sym typeface="Helvetica Neue"/>
              </a:defRPr>
            </a:lvl5pPr>
            <a:lvl6pPr indent="0" lvl="5" marL="2286000" marR="0" rtl="0" algn="l">
              <a:spcBef>
                <a:spcPts val="0"/>
              </a:spcBef>
              <a:buNone/>
              <a:defRPr b="0" i="0" sz="1800" u="none" cap="none" strike="noStrike">
                <a:solidFill>
                  <a:schemeClr val="dk1"/>
                </a:solidFill>
                <a:latin typeface="Helvetica Neue"/>
                <a:ea typeface="Helvetica Neue"/>
                <a:cs typeface="Helvetica Neue"/>
                <a:sym typeface="Helvetica Neue"/>
              </a:defRPr>
            </a:lvl6pPr>
            <a:lvl7pPr indent="0" lvl="6" marL="2743200" marR="0" rtl="0" algn="l">
              <a:spcBef>
                <a:spcPts val="0"/>
              </a:spcBef>
              <a:buNone/>
              <a:defRPr b="0" i="0" sz="1800" u="none" cap="none" strike="noStrike">
                <a:solidFill>
                  <a:schemeClr val="dk1"/>
                </a:solidFill>
                <a:latin typeface="Helvetica Neue"/>
                <a:ea typeface="Helvetica Neue"/>
                <a:cs typeface="Helvetica Neue"/>
                <a:sym typeface="Helvetica Neue"/>
              </a:defRPr>
            </a:lvl7pPr>
            <a:lvl8pPr indent="0" lvl="7" marL="3200400" marR="0" rtl="0" algn="l">
              <a:spcBef>
                <a:spcPts val="0"/>
              </a:spcBef>
              <a:buNone/>
              <a:defRPr b="0" i="0" sz="1800" u="none" cap="none" strike="noStrike">
                <a:solidFill>
                  <a:schemeClr val="dk1"/>
                </a:solidFill>
                <a:latin typeface="Helvetica Neue"/>
                <a:ea typeface="Helvetica Neue"/>
                <a:cs typeface="Helvetica Neue"/>
                <a:sym typeface="Helvetica Neue"/>
              </a:defRPr>
            </a:lvl8pPr>
            <a:lvl9pPr indent="0" lvl="8" marL="3657600" marR="0" rtl="0" algn="l">
              <a:spcBef>
                <a:spcPts val="0"/>
              </a:spcBef>
              <a:buNone/>
              <a:defRPr b="0" i="0" sz="1800" u="none" cap="none" strike="noStrike">
                <a:solidFill>
                  <a:schemeClr val="dk1"/>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47" name="Shape 147"/>
        <p:cNvGrpSpPr/>
        <p:nvPr/>
      </p:nvGrpSpPr>
      <p:grpSpPr>
        <a:xfrm>
          <a:off x="0" y="0"/>
          <a:ext cx="0" cy="0"/>
          <a:chOff x="0" y="0"/>
          <a:chExt cx="0" cy="0"/>
        </a:xfrm>
      </p:grpSpPr>
      <p:sp>
        <p:nvSpPr>
          <p:cNvPr id="148" name="Shape 148"/>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Helvetica Neue"/>
              <a:buNone/>
              <a:defRPr b="1" i="0" sz="4400" u="none" cap="none" strike="noStrike">
                <a:solidFill>
                  <a:schemeClr val="lt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9" name="Shape 149"/>
          <p:cNvSpPr txBox="1"/>
          <p:nvPr>
            <p:ph idx="1" type="body"/>
          </p:nvPr>
        </p:nvSpPr>
        <p:spPr>
          <a:xfrm>
            <a:off x="357158" y="1500166"/>
            <a:ext cx="8358246" cy="3971939"/>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50" name="Shape 15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7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Helvetica Neue"/>
              <a:buNone/>
              <a:defRPr b="1" i="0" sz="4400" u="none" cap="none" strike="noStrike">
                <a:solidFill>
                  <a:schemeClr val="lt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6" name="Shape 156"/>
          <p:cNvSpPr txBox="1"/>
          <p:nvPr>
            <p:ph idx="1" type="body"/>
          </p:nvPr>
        </p:nvSpPr>
        <p:spPr>
          <a:xfrm>
            <a:off x="357158" y="1500166"/>
            <a:ext cx="8358246" cy="3971939"/>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57" name="Shape 15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66" name="Shape 166"/>
        <p:cNvGrpSpPr/>
        <p:nvPr/>
      </p:nvGrpSpPr>
      <p:grpSpPr>
        <a:xfrm>
          <a:off x="0" y="0"/>
          <a:ext cx="0" cy="0"/>
          <a:chOff x="0" y="0"/>
          <a:chExt cx="0" cy="0"/>
        </a:xfrm>
      </p:grpSpPr>
      <p:sp>
        <p:nvSpPr>
          <p:cNvPr id="167" name="Shape 167"/>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8" name="Shape 168"/>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69" name="Shape 169"/>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7" name="Shape 17"/>
        <p:cNvGrpSpPr/>
        <p:nvPr/>
      </p:nvGrpSpPr>
      <p:grpSpPr>
        <a:xfrm>
          <a:off x="0" y="0"/>
          <a:ext cx="0" cy="0"/>
          <a:chOff x="0" y="0"/>
          <a:chExt cx="0" cy="0"/>
        </a:xfrm>
      </p:grpSpPr>
      <p:sp>
        <p:nvSpPr>
          <p:cNvPr id="18" name="Shape 18"/>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20" name="Shape 2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35" name="Shape 35"/>
        <p:cNvGrpSpPr/>
        <p:nvPr/>
      </p:nvGrpSpPr>
      <p:grpSpPr>
        <a:xfrm>
          <a:off x="0" y="0"/>
          <a:ext cx="0" cy="0"/>
          <a:chOff x="0" y="0"/>
          <a:chExt cx="0" cy="0"/>
        </a:xfrm>
      </p:grpSpPr>
      <p:sp>
        <p:nvSpPr>
          <p:cNvPr id="36" name="Shape 36"/>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38" name="Shape 38"/>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3" name="Shape 53"/>
        <p:cNvGrpSpPr/>
        <p:nvPr/>
      </p:nvGrpSpPr>
      <p:grpSpPr>
        <a:xfrm>
          <a:off x="0" y="0"/>
          <a:ext cx="0" cy="0"/>
          <a:chOff x="0" y="0"/>
          <a:chExt cx="0" cy="0"/>
        </a:xfrm>
      </p:grpSpPr>
      <p:sp>
        <p:nvSpPr>
          <p:cNvPr id="54" name="Shape 54"/>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Helvetica Neue"/>
              <a:buNone/>
              <a:defRPr b="1" i="0" sz="4400" u="none" cap="none" strike="noStrike">
                <a:solidFill>
                  <a:schemeClr val="lt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 type="body"/>
          </p:nvPr>
        </p:nvSpPr>
        <p:spPr>
          <a:xfrm>
            <a:off x="357158" y="1500166"/>
            <a:ext cx="8358246" cy="3971939"/>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56" name="Shape 56"/>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63" name="Shape 63"/>
        <p:cNvGrpSpPr/>
        <p:nvPr/>
      </p:nvGrpSpPr>
      <p:grpSpPr>
        <a:xfrm>
          <a:off x="0" y="0"/>
          <a:ext cx="0" cy="0"/>
          <a:chOff x="0" y="0"/>
          <a:chExt cx="0" cy="0"/>
        </a:xfrm>
      </p:grpSpPr>
      <p:sp>
        <p:nvSpPr>
          <p:cNvPr id="64" name="Shape 64"/>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66" name="Shape 66"/>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9" name="Shape 89"/>
        <p:cNvGrpSpPr/>
        <p:nvPr/>
      </p:nvGrpSpPr>
      <p:grpSpPr>
        <a:xfrm>
          <a:off x="0" y="0"/>
          <a:ext cx="0" cy="0"/>
          <a:chOff x="0" y="0"/>
          <a:chExt cx="0" cy="0"/>
        </a:xfrm>
      </p:grpSpPr>
      <p:sp>
        <p:nvSpPr>
          <p:cNvPr id="90" name="Shape 90"/>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92" name="Shape 92"/>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11" name="Shape 111"/>
        <p:cNvGrpSpPr/>
        <p:nvPr/>
      </p:nvGrpSpPr>
      <p:grpSpPr>
        <a:xfrm>
          <a:off x="0" y="0"/>
          <a:ext cx="0" cy="0"/>
          <a:chOff x="0" y="0"/>
          <a:chExt cx="0" cy="0"/>
        </a:xfrm>
      </p:grpSpPr>
      <p:sp>
        <p:nvSpPr>
          <p:cNvPr id="112" name="Shape 112"/>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Helvetica Neue"/>
              <a:buNone/>
              <a:defRPr b="1" i="0" sz="4400" u="none" cap="none" strike="noStrike">
                <a:solidFill>
                  <a:schemeClr val="lt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3" name="Shape 113"/>
          <p:cNvSpPr txBox="1"/>
          <p:nvPr>
            <p:ph idx="1" type="body"/>
          </p:nvPr>
        </p:nvSpPr>
        <p:spPr>
          <a:xfrm>
            <a:off x="357158" y="1500166"/>
            <a:ext cx="8358246" cy="3971939"/>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14" name="Shape 114"/>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66"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0" name="Shape 120"/>
          <p:cNvSpPr txBox="1"/>
          <p:nvPr>
            <p:ph idx="1" type="body"/>
          </p:nvPr>
        </p:nvSpPr>
        <p:spPr>
          <a:xfrm>
            <a:off x="357158" y="1500166"/>
            <a:ext cx="8358246" cy="4000527"/>
          </a:xfrm>
          <a:prstGeom prst="rect">
            <a:avLst/>
          </a:prstGeom>
          <a:noFill/>
          <a:ln>
            <a:noFill/>
          </a:ln>
        </p:spPr>
        <p:txBody>
          <a:bodyPr anchorCtr="0" anchor="t" bIns="91425" lIns="91425" rIns="91425" tIns="91425"/>
          <a:lstStyle>
            <a:lvl1pPr indent="-342900" lvl="0" marL="342900" marR="0" rtl="0" algn="l">
              <a:spcBef>
                <a:spcPts val="640"/>
              </a:spcBef>
              <a:buClr>
                <a:schemeClr val="dk2"/>
              </a:buClr>
              <a:buFont typeface="Helvetica Neue"/>
              <a:buChar char="●"/>
              <a:defRPr b="1" i="0" sz="3200" u="none" cap="none" strike="noStrike">
                <a:solidFill>
                  <a:schemeClr val="dk2"/>
                </a:solidFill>
                <a:latin typeface="Helvetica Neue"/>
                <a:ea typeface="Helvetica Neue"/>
                <a:cs typeface="Helvetica Neue"/>
                <a:sym typeface="Helvetica Neue"/>
              </a:defRPr>
            </a:lvl1pPr>
            <a:lvl2pPr indent="-81200" lvl="1" marL="284400" marR="0" rtl="0" algn="l">
              <a:spcBef>
                <a:spcPts val="640"/>
              </a:spcBef>
              <a:buNone/>
              <a:defRPr b="0" i="0" sz="3200" u="none" cap="none" strike="noStrike">
                <a:solidFill>
                  <a:schemeClr val="dk2"/>
                </a:solidFill>
                <a:latin typeface="Helvetica Neue"/>
                <a:ea typeface="Helvetica Neue"/>
                <a:cs typeface="Helvetica Neue"/>
                <a:sym typeface="Helvetica Neue"/>
              </a:defRPr>
            </a:lvl2pPr>
            <a:lvl3pPr indent="-59700" lvl="2" marL="936000" marR="0" rtl="0" algn="l">
              <a:spcBef>
                <a:spcPts val="560"/>
              </a:spcBef>
              <a:buNone/>
              <a:defRPr b="0" i="0" sz="2800" u="none" cap="none" strike="noStrike">
                <a:solidFill>
                  <a:schemeClr val="dk2"/>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dk2"/>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dk2"/>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21" name="Shape 121"/>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31" name="Shape 131"/>
        <p:cNvGrpSpPr/>
        <p:nvPr/>
      </p:nvGrpSpPr>
      <p:grpSpPr>
        <a:xfrm>
          <a:off x="0" y="0"/>
          <a:ext cx="0" cy="0"/>
          <a:chOff x="0" y="0"/>
          <a:chExt cx="0" cy="0"/>
        </a:xfrm>
      </p:grpSpPr>
      <p:sp>
        <p:nvSpPr>
          <p:cNvPr id="132" name="Shape 132"/>
          <p:cNvSpPr txBox="1"/>
          <p:nvPr>
            <p:ph type="title"/>
          </p:nvPr>
        </p:nvSpPr>
        <p:spPr>
          <a:xfrm>
            <a:off x="357158" y="357165"/>
            <a:ext cx="8358246" cy="1143000"/>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Helvetica Neue"/>
              <a:buNone/>
              <a:defRPr b="1" i="0" sz="4400" u="none" cap="none" strike="noStrike">
                <a:solidFill>
                  <a:schemeClr val="lt1"/>
                </a:solidFill>
                <a:latin typeface="Helvetica Neue"/>
                <a:ea typeface="Helvetica Neue"/>
                <a:cs typeface="Helvetica Neue"/>
                <a:sym typeface="Helvetica Neu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3" name="Shape 133"/>
          <p:cNvSpPr txBox="1"/>
          <p:nvPr>
            <p:ph idx="1" type="body"/>
          </p:nvPr>
        </p:nvSpPr>
        <p:spPr>
          <a:xfrm>
            <a:off x="357158" y="1500166"/>
            <a:ext cx="8358246" cy="3971939"/>
          </a:xfrm>
          <a:prstGeom prst="rect">
            <a:avLst/>
          </a:prstGeom>
          <a:noFill/>
          <a:ln>
            <a:noFill/>
          </a:ln>
        </p:spPr>
        <p:txBody>
          <a:bodyPr anchorCtr="0" anchor="t" bIns="91425" lIns="91425" rIns="91425" tIns="91425"/>
          <a:lstStyle>
            <a:lvl1pPr indent="-342900" lvl="0" marL="342900" marR="0" rtl="0" algn="l">
              <a:spcBef>
                <a:spcPts val="640"/>
              </a:spcBef>
              <a:buClr>
                <a:schemeClr val="lt1"/>
              </a:buClr>
              <a:buFont typeface="Arial"/>
              <a:buChar char="●"/>
              <a:defRPr b="1" i="0" sz="3200" u="none" cap="none" strike="noStrike">
                <a:solidFill>
                  <a:schemeClr val="lt1"/>
                </a:solidFill>
                <a:latin typeface="Helvetica Neue"/>
                <a:ea typeface="Helvetica Neue"/>
                <a:cs typeface="Helvetica Neue"/>
                <a:sym typeface="Helvetica Neue"/>
              </a:defRPr>
            </a:lvl1pPr>
            <a:lvl2pPr indent="203200" lvl="1" marL="0" marR="0" rtl="0" algn="l">
              <a:spcBef>
                <a:spcPts val="640"/>
              </a:spcBef>
              <a:buNone/>
              <a:defRPr b="0" i="0" sz="3200" u="none" cap="none" strike="noStrike">
                <a:solidFill>
                  <a:schemeClr val="lt1"/>
                </a:solidFill>
                <a:latin typeface="Helvetica Neue"/>
                <a:ea typeface="Helvetica Neue"/>
                <a:cs typeface="Helvetica Neue"/>
                <a:sym typeface="Helvetica Neue"/>
              </a:defRPr>
            </a:lvl2pPr>
            <a:lvl3pPr indent="-55799" lvl="2" marL="741600" marR="0" rtl="0" algn="l">
              <a:spcBef>
                <a:spcPts val="560"/>
              </a:spcBef>
              <a:buNone/>
              <a:defRPr b="0" i="0" sz="2800" u="none" cap="none" strike="noStrike">
                <a:solidFill>
                  <a:schemeClr val="lt1"/>
                </a:solidFill>
                <a:latin typeface="Helvetica Neue"/>
                <a:ea typeface="Helvetica Neue"/>
                <a:cs typeface="Helvetica Neue"/>
                <a:sym typeface="Helvetica Neue"/>
              </a:defRPr>
            </a:lvl3pPr>
            <a:lvl4pPr indent="-76200" lvl="3" marL="1600200" marR="0" rtl="0" algn="l">
              <a:spcBef>
                <a:spcPts val="480"/>
              </a:spcBef>
              <a:buNone/>
              <a:defRPr b="0" i="0" sz="2400" u="none" cap="none" strike="noStrike">
                <a:solidFill>
                  <a:schemeClr val="lt1"/>
                </a:solidFill>
                <a:latin typeface="Helvetica Neue"/>
                <a:ea typeface="Helvetica Neue"/>
                <a:cs typeface="Helvetica Neue"/>
                <a:sym typeface="Helvetica Neue"/>
              </a:defRPr>
            </a:lvl4pPr>
            <a:lvl5pPr indent="-101600" lvl="4" marL="2057400" marR="0" rtl="0" algn="l">
              <a:spcBef>
                <a:spcPts val="400"/>
              </a:spcBef>
              <a:buNone/>
              <a:defRPr b="0" i="0" sz="2000" u="none" cap="none" strike="noStrike">
                <a:solidFill>
                  <a:schemeClr val="lt1"/>
                </a:solidFill>
                <a:latin typeface="Helvetica Neue"/>
                <a:ea typeface="Helvetica Neue"/>
                <a:cs typeface="Helvetica Neue"/>
                <a:sym typeface="Helvetica Neue"/>
              </a:defRPr>
            </a:lvl5pPr>
            <a:lvl6pPr indent="-101600" lvl="5" marL="2514600" marR="0" rtl="0" algn="l">
              <a:spcBef>
                <a:spcPts val="400"/>
              </a:spcBef>
              <a:buNone/>
              <a:defRPr b="0" i="0" sz="2000" u="none" cap="none" strike="noStrike">
                <a:solidFill>
                  <a:schemeClr val="dk1"/>
                </a:solidFill>
                <a:latin typeface="Helvetica Neue"/>
                <a:ea typeface="Helvetica Neue"/>
                <a:cs typeface="Helvetica Neue"/>
                <a:sym typeface="Helvetica Neue"/>
              </a:defRPr>
            </a:lvl6pPr>
            <a:lvl7pPr indent="-101600" lvl="6" marL="2971800" marR="0" rtl="0" algn="l">
              <a:spcBef>
                <a:spcPts val="400"/>
              </a:spcBef>
              <a:buNone/>
              <a:defRPr b="0" i="0" sz="2000" u="none" cap="none" strike="noStrike">
                <a:solidFill>
                  <a:schemeClr val="dk1"/>
                </a:solidFill>
                <a:latin typeface="Helvetica Neue"/>
                <a:ea typeface="Helvetica Neue"/>
                <a:cs typeface="Helvetica Neue"/>
                <a:sym typeface="Helvetica Neue"/>
              </a:defRPr>
            </a:lvl7pPr>
            <a:lvl8pPr indent="-101600" lvl="7" marL="3429000" marR="0" rtl="0" algn="l">
              <a:spcBef>
                <a:spcPts val="400"/>
              </a:spcBef>
              <a:buNone/>
              <a:defRPr b="0" i="0" sz="2000" u="none" cap="none" strike="noStrike">
                <a:solidFill>
                  <a:schemeClr val="dk1"/>
                </a:solidFill>
                <a:latin typeface="Helvetica Neue"/>
                <a:ea typeface="Helvetica Neue"/>
                <a:cs typeface="Helvetica Neue"/>
                <a:sym typeface="Helvetica Neue"/>
              </a:defRPr>
            </a:lvl8pPr>
            <a:lvl9pPr indent="-101600" lvl="8" marL="3886200" marR="0" rtl="0" algn="l">
              <a:spcBef>
                <a:spcPts val="400"/>
              </a:spcBef>
              <a:buNone/>
              <a:defRPr b="0" i="0" sz="2000" u="none" cap="none" strike="noStrike">
                <a:solidFill>
                  <a:schemeClr val="dk1"/>
                </a:solidFill>
                <a:latin typeface="Helvetica Neue"/>
                <a:ea typeface="Helvetica Neue"/>
                <a:cs typeface="Helvetica Neue"/>
                <a:sym typeface="Helvetica Neue"/>
              </a:defRPr>
            </a:lvl9pPr>
          </a:lstStyle>
          <a:p/>
        </p:txBody>
      </p:sp>
      <p:sp>
        <p:nvSpPr>
          <p:cNvPr id="134" name="Shape 134"/>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mira.canningstockrouteproject.com/"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plateauportal.libraries.wsu.edu/"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idx="1" type="body"/>
          </p:nvPr>
        </p:nvSpPr>
        <p:spPr>
          <a:xfrm>
            <a:off x="357158" y="357165"/>
            <a:ext cx="8429655" cy="785818"/>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Arial"/>
              <a:buNone/>
            </a:pPr>
            <a:r>
              <a:rPr b="1" i="0" lang="en-US" sz="4400" u="none" cap="none" strike="noStrike">
                <a:solidFill>
                  <a:schemeClr val="dk1"/>
                </a:solidFill>
                <a:latin typeface="Helvetica Neue"/>
                <a:ea typeface="Helvetica Neue"/>
                <a:cs typeface="Helvetica Neue"/>
                <a:sym typeface="Helvetica Neue"/>
              </a:rPr>
              <a:t>Our Stories	</a:t>
            </a:r>
          </a:p>
        </p:txBody>
      </p:sp>
      <p:sp>
        <p:nvSpPr>
          <p:cNvPr id="185" name="Shape 185"/>
          <p:cNvSpPr txBox="1"/>
          <p:nvPr>
            <p:ph idx="2" type="body"/>
          </p:nvPr>
        </p:nvSpPr>
        <p:spPr>
          <a:xfrm>
            <a:off x="357158" y="1142984"/>
            <a:ext cx="8329642" cy="121444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Helvetica Neue"/>
                <a:ea typeface="Helvetica Neue"/>
                <a:cs typeface="Helvetica Neue"/>
                <a:sym typeface="Helvetica Neue"/>
              </a:rPr>
              <a:t>sharing the Indigenous Edmonton experience</a:t>
            </a:r>
          </a:p>
        </p:txBody>
      </p:sp>
      <p:sp>
        <p:nvSpPr>
          <p:cNvPr id="186" name="Shape 186"/>
          <p:cNvSpPr txBox="1"/>
          <p:nvPr>
            <p:ph idx="10" type="dt"/>
          </p:nvPr>
        </p:nvSpPr>
        <p:spPr>
          <a:xfrm>
            <a:off x="357158" y="6356350"/>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Helvetica Neue"/>
                <a:ea typeface="Helvetica Neue"/>
                <a:cs typeface="Helvetica Neue"/>
                <a:sym typeface="Helvetica Neue"/>
              </a:rPr>
              <a:t>6/8/2017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And another…</a:t>
            </a:r>
          </a:p>
        </p:txBody>
      </p:sp>
      <p:sp>
        <p:nvSpPr>
          <p:cNvPr id="263" name="Shape 263"/>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descr="Screen Shot 2017-02-16 at 8.27.35 PM.png" id="264" name="Shape 264">
            <a:hlinkClick r:id="rId3"/>
          </p:cNvPr>
          <p:cNvPicPr preferRelativeResize="0"/>
          <p:nvPr/>
        </p:nvPicPr>
        <p:blipFill rotWithShape="1">
          <a:blip r:embed="rId4">
            <a:alphaModFix/>
          </a:blip>
          <a:srcRect b="0" l="0" r="0" t="0"/>
          <a:stretch/>
        </p:blipFill>
        <p:spPr>
          <a:xfrm>
            <a:off x="914400" y="1219200"/>
            <a:ext cx="7315200" cy="47629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And one more.</a:t>
            </a:r>
          </a:p>
        </p:txBody>
      </p:sp>
      <p:sp>
        <p:nvSpPr>
          <p:cNvPr id="271" name="Shape 271"/>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id="272" name="Shape 272"/>
          <p:cNvPicPr preferRelativeResize="0"/>
          <p:nvPr/>
        </p:nvPicPr>
        <p:blipFill rotWithShape="1">
          <a:blip r:embed="rId3">
            <a:alphaModFix/>
          </a:blip>
          <a:srcRect b="0" l="0" r="0" t="0"/>
          <a:stretch/>
        </p:blipFill>
        <p:spPr>
          <a:xfrm>
            <a:off x="1047999" y="1295400"/>
            <a:ext cx="6976533" cy="3924299"/>
          </a:xfrm>
          <a:prstGeom prst="rect">
            <a:avLst/>
          </a:prstGeom>
          <a:noFill/>
          <a:ln>
            <a:noFill/>
          </a:ln>
        </p:spPr>
      </p:pic>
      <p:sp>
        <p:nvSpPr>
          <p:cNvPr id="273" name="Shape 273"/>
          <p:cNvSpPr txBox="1"/>
          <p:nvPr/>
        </p:nvSpPr>
        <p:spPr>
          <a:xfrm>
            <a:off x="2500743" y="5415528"/>
            <a:ext cx="378821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800" u="none" cap="none" strike="noStrike">
                <a:solidFill>
                  <a:schemeClr val="dk1"/>
                </a:solidFill>
                <a:latin typeface="Helvetica Neue"/>
                <a:ea typeface="Helvetica Neue"/>
                <a:cs typeface="Helvetica Neue"/>
                <a:sym typeface="Helvetica Neue"/>
              </a:rPr>
              <a:t>In My Own Eyes – Nadia Chiblow</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idx="2" type="body"/>
          </p:nvPr>
        </p:nvSpPr>
        <p:spPr>
          <a:xfrm>
            <a:off x="914400" y="1676400"/>
            <a:ext cx="7720041" cy="4343400"/>
          </a:xfrm>
          <a:prstGeom prst="rect">
            <a:avLst/>
          </a:prstGeom>
          <a:noFill/>
          <a:ln>
            <a:noFill/>
          </a:ln>
        </p:spPr>
        <p:txBody>
          <a:bodyPr anchorCtr="0" anchor="t" bIns="45700" lIns="91425" rIns="91425" tIns="45700">
            <a:noAutofit/>
          </a:bodyPr>
          <a:lstStyle/>
          <a:p>
            <a:pPr indent="-353060" lvl="0" marL="365760" marR="0" rtl="0" algn="l">
              <a:lnSpc>
                <a:spcPct val="80000"/>
              </a:lnSpc>
              <a:spcBef>
                <a:spcPts val="0"/>
              </a:spcBef>
              <a:spcAft>
                <a:spcPts val="0"/>
              </a:spcAft>
              <a:buClr>
                <a:schemeClr val="dk2"/>
              </a:buClr>
              <a:buSzPct val="99166"/>
              <a:buFont typeface="Arial"/>
              <a:buChar char="•"/>
            </a:pPr>
            <a:r>
              <a:rPr b="1" i="0" lang="en-US" sz="2380" u="none" cap="none" strike="noStrike">
                <a:solidFill>
                  <a:schemeClr val="dk2"/>
                </a:solidFill>
                <a:latin typeface="Helvetica Neue"/>
                <a:ea typeface="Helvetica Neue"/>
                <a:cs typeface="Helvetica Neue"/>
                <a:sym typeface="Helvetica Neue"/>
              </a:rPr>
              <a:t>What stories would you like to share?</a:t>
            </a:r>
          </a:p>
          <a:p>
            <a:pPr indent="-353060" lvl="0" marL="365760" marR="0" rtl="0" algn="l">
              <a:lnSpc>
                <a:spcPct val="80000"/>
              </a:lnSpc>
              <a:spcBef>
                <a:spcPts val="1676"/>
              </a:spcBef>
              <a:spcAft>
                <a:spcPts val="0"/>
              </a:spcAft>
              <a:buClr>
                <a:schemeClr val="dk2"/>
              </a:buClr>
              <a:buSzPct val="99166"/>
              <a:buFont typeface="Arial"/>
              <a:buChar char="•"/>
            </a:pPr>
            <a:r>
              <a:rPr b="1" i="0" lang="en-US" sz="2380" u="none" cap="none" strike="noStrike">
                <a:solidFill>
                  <a:schemeClr val="dk2"/>
                </a:solidFill>
                <a:latin typeface="Helvetica Neue"/>
                <a:ea typeface="Helvetica Neue"/>
                <a:cs typeface="Helvetica Neue"/>
                <a:sym typeface="Helvetica Neue"/>
              </a:rPr>
              <a:t>What will it do?</a:t>
            </a:r>
          </a:p>
          <a:p>
            <a:pPr indent="-353060" lvl="0" marL="365760" marR="0" rtl="0" algn="l">
              <a:lnSpc>
                <a:spcPct val="80000"/>
              </a:lnSpc>
              <a:spcBef>
                <a:spcPts val="1676"/>
              </a:spcBef>
              <a:spcAft>
                <a:spcPts val="0"/>
              </a:spcAft>
              <a:buClr>
                <a:schemeClr val="dk2"/>
              </a:buClr>
              <a:buSzPct val="99166"/>
              <a:buFont typeface="Arial"/>
              <a:buChar char="•"/>
            </a:pPr>
            <a:r>
              <a:rPr b="1" i="0" lang="en-US" sz="2380" u="none" cap="none" strike="noStrike">
                <a:solidFill>
                  <a:schemeClr val="dk2"/>
                </a:solidFill>
                <a:latin typeface="Helvetica Neue"/>
                <a:ea typeface="Helvetica Neue"/>
                <a:cs typeface="Helvetica Neue"/>
                <a:sym typeface="Helvetica Neue"/>
              </a:rPr>
              <a:t>What will it contain?</a:t>
            </a:r>
          </a:p>
          <a:p>
            <a:pPr indent="-353060" lvl="0" marL="365760" marR="0" rtl="0" algn="l">
              <a:lnSpc>
                <a:spcPct val="80000"/>
              </a:lnSpc>
              <a:spcBef>
                <a:spcPts val="1676"/>
              </a:spcBef>
              <a:spcAft>
                <a:spcPts val="0"/>
              </a:spcAft>
              <a:buClr>
                <a:schemeClr val="dk2"/>
              </a:buClr>
              <a:buSzPct val="99166"/>
              <a:buFont typeface="Arial"/>
              <a:buChar char="•"/>
            </a:pPr>
            <a:r>
              <a:rPr b="1" i="0" lang="en-US" sz="2380" u="none" cap="none" strike="noStrike">
                <a:solidFill>
                  <a:schemeClr val="dk2"/>
                </a:solidFill>
                <a:latin typeface="Helvetica Neue"/>
                <a:ea typeface="Helvetica Neue"/>
                <a:cs typeface="Helvetica Neue"/>
                <a:sym typeface="Helvetica Neue"/>
              </a:rPr>
              <a:t>How can it be used?</a:t>
            </a:r>
          </a:p>
          <a:p>
            <a:pPr indent="-353060" lvl="0" marL="365760" marR="0" rtl="0" algn="l">
              <a:lnSpc>
                <a:spcPct val="80000"/>
              </a:lnSpc>
              <a:spcBef>
                <a:spcPts val="1676"/>
              </a:spcBef>
              <a:spcAft>
                <a:spcPts val="0"/>
              </a:spcAft>
              <a:buClr>
                <a:schemeClr val="dk2"/>
              </a:buClr>
              <a:buSzPct val="99166"/>
              <a:buFont typeface="Arial"/>
              <a:buNone/>
            </a:pPr>
            <a:r>
              <a:t/>
            </a:r>
            <a:endParaRPr b="1" i="0" sz="2380" u="none" cap="none" strike="noStrike">
              <a:solidFill>
                <a:schemeClr val="dk2"/>
              </a:solidFill>
              <a:latin typeface="Helvetica Neue"/>
              <a:ea typeface="Helvetica Neue"/>
              <a:cs typeface="Helvetica Neue"/>
              <a:sym typeface="Helvetica Neue"/>
            </a:endParaRPr>
          </a:p>
          <a:p>
            <a:pPr indent="-10159" lvl="0" marL="22860" marR="0" rtl="0" algn="l">
              <a:lnSpc>
                <a:spcPct val="80000"/>
              </a:lnSpc>
              <a:spcBef>
                <a:spcPts val="1676"/>
              </a:spcBef>
              <a:spcAft>
                <a:spcPts val="0"/>
              </a:spcAft>
              <a:buClr>
                <a:schemeClr val="dk2"/>
              </a:buClr>
              <a:buSzPct val="25000"/>
              <a:buFont typeface="Helvetica Neue"/>
              <a:buNone/>
            </a:pPr>
            <a:r>
              <a:rPr b="1" i="0" lang="en-US" sz="2380" u="none" cap="none" strike="noStrike">
                <a:solidFill>
                  <a:schemeClr val="dk2"/>
                </a:solidFill>
                <a:latin typeface="Helvetica Neue"/>
                <a:ea typeface="Helvetica Neue"/>
                <a:cs typeface="Helvetica Neue"/>
                <a:sym typeface="Helvetica Neue"/>
              </a:rPr>
              <a:t>Contact:</a:t>
            </a:r>
          </a:p>
          <a:p>
            <a:pPr indent="-10159" lvl="0" marL="22860" marR="0" rtl="0" algn="l">
              <a:lnSpc>
                <a:spcPct val="80000"/>
              </a:lnSpc>
              <a:spcBef>
                <a:spcPts val="1676"/>
              </a:spcBef>
              <a:spcAft>
                <a:spcPts val="0"/>
              </a:spcAft>
              <a:buClr>
                <a:schemeClr val="dk2"/>
              </a:buClr>
              <a:buSzPct val="25000"/>
              <a:buFont typeface="Helvetica Neue"/>
              <a:buNone/>
            </a:pPr>
            <a:r>
              <a:rPr b="1" i="0" lang="en-US" sz="2380" u="none" cap="none" strike="noStrike">
                <a:solidFill>
                  <a:schemeClr val="dk2"/>
                </a:solidFill>
                <a:latin typeface="Helvetica Neue"/>
                <a:ea typeface="Helvetica Neue"/>
                <a:cs typeface="Helvetica Neue"/>
                <a:sym typeface="Helvetica Neue"/>
              </a:rPr>
              <a:t>Lese Skidmore</a:t>
            </a:r>
          </a:p>
          <a:p>
            <a:pPr indent="-10159" lvl="0" marL="22860" marR="0" rtl="0" algn="l">
              <a:lnSpc>
                <a:spcPct val="80000"/>
              </a:lnSpc>
              <a:spcBef>
                <a:spcPts val="1676"/>
              </a:spcBef>
              <a:spcAft>
                <a:spcPts val="0"/>
              </a:spcAft>
              <a:buClr>
                <a:schemeClr val="dk2"/>
              </a:buClr>
              <a:buSzPct val="25000"/>
              <a:buFont typeface="Helvetica Neue"/>
              <a:buNone/>
            </a:pPr>
            <a:r>
              <a:rPr b="1" i="0" lang="en-US" sz="2380" u="none" cap="none" strike="noStrike">
                <a:solidFill>
                  <a:schemeClr val="dk2"/>
                </a:solidFill>
                <a:latin typeface="Helvetica Neue"/>
                <a:ea typeface="Helvetica Neue"/>
                <a:cs typeface="Helvetica Neue"/>
                <a:sym typeface="Helvetica Neue"/>
              </a:rPr>
              <a:t>lskidmore@epl.ca</a:t>
            </a:r>
          </a:p>
          <a:p>
            <a:pPr indent="-353060" lvl="0" marL="365760" marR="0" rtl="0" algn="l">
              <a:lnSpc>
                <a:spcPct val="80000"/>
              </a:lnSpc>
              <a:spcBef>
                <a:spcPts val="1676"/>
              </a:spcBef>
              <a:spcAft>
                <a:spcPts val="0"/>
              </a:spcAft>
              <a:buClr>
                <a:schemeClr val="dk2"/>
              </a:buClr>
              <a:buSzPct val="99166"/>
              <a:buFont typeface="Arial"/>
              <a:buNone/>
            </a:pPr>
            <a:r>
              <a:t/>
            </a:r>
            <a:endParaRPr b="1" i="0" sz="2380" u="none" cap="none" strike="noStrike">
              <a:solidFill>
                <a:schemeClr val="dk2"/>
              </a:solidFill>
              <a:latin typeface="Helvetica Neue"/>
              <a:ea typeface="Helvetica Neue"/>
              <a:cs typeface="Helvetica Neue"/>
              <a:sym typeface="Helvetica Neue"/>
            </a:endParaRPr>
          </a:p>
          <a:p>
            <a:pPr indent="-10159" lvl="0" marL="22860" marR="0" rtl="0" algn="l">
              <a:lnSpc>
                <a:spcPct val="80000"/>
              </a:lnSpc>
              <a:spcBef>
                <a:spcPts val="1744"/>
              </a:spcBef>
              <a:buClr>
                <a:schemeClr val="dk2"/>
              </a:buClr>
              <a:buSzPct val="25000"/>
              <a:buFont typeface="Helvetica Neue"/>
              <a:buNone/>
            </a:pPr>
            <a:r>
              <a:t/>
            </a:r>
            <a:endParaRPr b="1" i="0" sz="2720" u="none" cap="none" strike="noStrike">
              <a:solidFill>
                <a:schemeClr val="dk2"/>
              </a:solidFill>
              <a:latin typeface="Helvetica Neue"/>
              <a:ea typeface="Helvetica Neue"/>
              <a:cs typeface="Helvetica Neue"/>
              <a:sym typeface="Helvetica Neue"/>
            </a:endParaRPr>
          </a:p>
        </p:txBody>
      </p:sp>
      <p:sp>
        <p:nvSpPr>
          <p:cNvPr id="280" name="Shape 28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Helvetica Neue"/>
                <a:ea typeface="Helvetica Neue"/>
                <a:cs typeface="Helvetica Neue"/>
                <a:sym typeface="Helvetica Neue"/>
              </a:rPr>
              <a:t>‹#›</a:t>
            </a:fld>
          </a:p>
        </p:txBody>
      </p:sp>
      <p:grpSp>
        <p:nvGrpSpPr>
          <p:cNvPr id="281" name="Shape 281"/>
          <p:cNvGrpSpPr/>
          <p:nvPr/>
        </p:nvGrpSpPr>
        <p:grpSpPr>
          <a:xfrm>
            <a:off x="5257799" y="2286000"/>
            <a:ext cx="2865776" cy="2819399"/>
            <a:chOff x="5461000" y="1723067"/>
            <a:chExt cx="2844800" cy="2798762"/>
          </a:xfrm>
        </p:grpSpPr>
        <p:sp>
          <p:nvSpPr>
            <p:cNvPr id="282" name="Shape 282"/>
            <p:cNvSpPr/>
            <p:nvPr/>
          </p:nvSpPr>
          <p:spPr>
            <a:xfrm>
              <a:off x="6038850" y="2302503"/>
              <a:ext cx="1689100" cy="1687513"/>
            </a:xfrm>
            <a:prstGeom prst="ellipse">
              <a:avLst/>
            </a:prstGeom>
            <a:solidFill>
              <a:srgbClr val="009DDC"/>
            </a:solidFill>
            <a:ln>
              <a:noFill/>
            </a:ln>
          </p:spPr>
          <p:txBody>
            <a:bodyPr anchorCtr="0" anchor="ctr" bIns="0" lIns="0" rIns="0" tIns="0">
              <a:noAutofit/>
            </a:bodyPr>
            <a:lstStyle/>
            <a:p>
              <a:pPr indent="0" lvl="0" marL="0" marR="0" rtl="0" algn="ctr">
                <a:spcBef>
                  <a:spcPts val="0"/>
                </a:spcBef>
                <a:buNone/>
              </a:pPr>
              <a:r>
                <a:t/>
              </a:r>
              <a:endParaRPr sz="1400">
                <a:solidFill>
                  <a:srgbClr val="009DDC"/>
                </a:solidFill>
                <a:latin typeface="Helvetica Neue"/>
                <a:ea typeface="Helvetica Neue"/>
                <a:cs typeface="Helvetica Neue"/>
                <a:sym typeface="Helvetica Neue"/>
              </a:endParaRPr>
            </a:p>
          </p:txBody>
        </p:sp>
        <p:grpSp>
          <p:nvGrpSpPr>
            <p:cNvPr id="283" name="Shape 283"/>
            <p:cNvGrpSpPr/>
            <p:nvPr/>
          </p:nvGrpSpPr>
          <p:grpSpPr>
            <a:xfrm>
              <a:off x="5461000" y="1723067"/>
              <a:ext cx="2844800" cy="2798762"/>
              <a:chOff x="241300" y="6754813"/>
              <a:chExt cx="2844800" cy="2798762"/>
            </a:xfrm>
          </p:grpSpPr>
          <p:sp>
            <p:nvSpPr>
              <p:cNvPr id="284" name="Shape 284"/>
              <p:cNvSpPr/>
              <p:nvPr/>
            </p:nvSpPr>
            <p:spPr>
              <a:xfrm>
                <a:off x="2011363" y="7011988"/>
                <a:ext cx="669925" cy="704850"/>
              </a:xfrm>
              <a:custGeom>
                <a:pathLst>
                  <a:path extrusionOk="0" h="120000" w="120000">
                    <a:moveTo>
                      <a:pt x="106419" y="63380"/>
                    </a:moveTo>
                    <a:cubicBezTo>
                      <a:pt x="93061" y="78591"/>
                      <a:pt x="69239" y="80704"/>
                      <a:pt x="53209" y="67816"/>
                    </a:cubicBezTo>
                    <a:cubicBezTo>
                      <a:pt x="37179" y="55140"/>
                      <a:pt x="34953" y="32535"/>
                      <a:pt x="48534" y="17323"/>
                    </a:cubicBezTo>
                    <a:cubicBezTo>
                      <a:pt x="61892" y="2112"/>
                      <a:pt x="85714" y="0"/>
                      <a:pt x="101743" y="12887"/>
                    </a:cubicBezTo>
                    <a:cubicBezTo>
                      <a:pt x="117773" y="25563"/>
                      <a:pt x="120000" y="48169"/>
                      <a:pt x="106419" y="63380"/>
                    </a:cubicBezTo>
                    <a:close/>
                    <a:moveTo>
                      <a:pt x="32282" y="58309"/>
                    </a:moveTo>
                    <a:cubicBezTo>
                      <a:pt x="33395" y="57042"/>
                      <a:pt x="34730" y="55774"/>
                      <a:pt x="35844" y="54507"/>
                    </a:cubicBezTo>
                    <a:cubicBezTo>
                      <a:pt x="32949" y="46690"/>
                      <a:pt x="32504" y="37816"/>
                      <a:pt x="34730" y="29577"/>
                    </a:cubicBezTo>
                    <a:cubicBezTo>
                      <a:pt x="34730" y="29788"/>
                      <a:pt x="34508" y="29788"/>
                      <a:pt x="34508" y="29788"/>
                    </a:cubicBezTo>
                    <a:cubicBezTo>
                      <a:pt x="27161" y="33380"/>
                      <a:pt x="20705" y="38450"/>
                      <a:pt x="15139" y="44788"/>
                    </a:cubicBezTo>
                    <a:cubicBezTo>
                      <a:pt x="8905" y="51760"/>
                      <a:pt x="4230" y="62746"/>
                      <a:pt x="667" y="78169"/>
                    </a:cubicBezTo>
                    <a:cubicBezTo>
                      <a:pt x="0" y="81971"/>
                      <a:pt x="1558" y="85985"/>
                      <a:pt x="4452" y="88309"/>
                    </a:cubicBezTo>
                    <a:cubicBezTo>
                      <a:pt x="5788" y="89366"/>
                      <a:pt x="7569" y="90211"/>
                      <a:pt x="9350" y="90633"/>
                    </a:cubicBezTo>
                    <a:cubicBezTo>
                      <a:pt x="15361" y="91901"/>
                      <a:pt x="21372" y="88098"/>
                      <a:pt x="22486" y="82394"/>
                    </a:cubicBezTo>
                    <a:cubicBezTo>
                      <a:pt x="26048" y="66971"/>
                      <a:pt x="30055" y="60633"/>
                      <a:pt x="32282" y="58309"/>
                    </a:cubicBezTo>
                    <a:close/>
                    <a:moveTo>
                      <a:pt x="95955" y="78802"/>
                    </a:moveTo>
                    <a:cubicBezTo>
                      <a:pt x="95955" y="78591"/>
                      <a:pt x="95955" y="78591"/>
                      <a:pt x="95955" y="78380"/>
                    </a:cubicBezTo>
                    <a:cubicBezTo>
                      <a:pt x="87717" y="81971"/>
                      <a:pt x="78589" y="83028"/>
                      <a:pt x="69907" y="81549"/>
                    </a:cubicBezTo>
                    <a:cubicBezTo>
                      <a:pt x="69016" y="83028"/>
                      <a:pt x="67903" y="84507"/>
                      <a:pt x="66567" y="85774"/>
                    </a:cubicBezTo>
                    <a:cubicBezTo>
                      <a:pt x="64564" y="88098"/>
                      <a:pt x="58775" y="93169"/>
                      <a:pt x="43413" y="98873"/>
                    </a:cubicBezTo>
                    <a:cubicBezTo>
                      <a:pt x="37625" y="101197"/>
                      <a:pt x="34953" y="107323"/>
                      <a:pt x="37179" y="112605"/>
                    </a:cubicBezTo>
                    <a:cubicBezTo>
                      <a:pt x="37847" y="114295"/>
                      <a:pt x="38961" y="115774"/>
                      <a:pt x="40296" y="116830"/>
                    </a:cubicBezTo>
                    <a:cubicBezTo>
                      <a:pt x="43413" y="119366"/>
                      <a:pt x="47643" y="120000"/>
                      <a:pt x="51651" y="118521"/>
                    </a:cubicBezTo>
                    <a:cubicBezTo>
                      <a:pt x="67012" y="112605"/>
                      <a:pt x="77476" y="106478"/>
                      <a:pt x="83710" y="99295"/>
                    </a:cubicBezTo>
                    <a:cubicBezTo>
                      <a:pt x="89276" y="93169"/>
                      <a:pt x="93283" y="86197"/>
                      <a:pt x="95955" y="78802"/>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85" name="Shape 285"/>
              <p:cNvSpPr/>
              <p:nvPr/>
            </p:nvSpPr>
            <p:spPr>
              <a:xfrm>
                <a:off x="2362200" y="7739063"/>
                <a:ext cx="723900" cy="523874"/>
              </a:xfrm>
              <a:custGeom>
                <a:pathLst>
                  <a:path extrusionOk="0" h="120000" w="120000">
                    <a:moveTo>
                      <a:pt x="88356" y="99574"/>
                    </a:moveTo>
                    <a:cubicBezTo>
                      <a:pt x="69246" y="104397"/>
                      <a:pt x="51164" y="86808"/>
                      <a:pt x="47876" y="60425"/>
                    </a:cubicBezTo>
                    <a:cubicBezTo>
                      <a:pt x="44383" y="34326"/>
                      <a:pt x="57123" y="9361"/>
                      <a:pt x="76232" y="4539"/>
                    </a:cubicBezTo>
                    <a:cubicBezTo>
                      <a:pt x="95136" y="0"/>
                      <a:pt x="113219" y="17588"/>
                      <a:pt x="116712" y="43687"/>
                    </a:cubicBezTo>
                    <a:cubicBezTo>
                      <a:pt x="119999" y="70070"/>
                      <a:pt x="107260" y="95035"/>
                      <a:pt x="88356" y="99574"/>
                    </a:cubicBezTo>
                    <a:close/>
                    <a:moveTo>
                      <a:pt x="39041" y="33475"/>
                    </a:moveTo>
                    <a:cubicBezTo>
                      <a:pt x="40684" y="33191"/>
                      <a:pt x="42328" y="32907"/>
                      <a:pt x="43972" y="32907"/>
                    </a:cubicBezTo>
                    <a:cubicBezTo>
                      <a:pt x="46849" y="22127"/>
                      <a:pt x="51986" y="12765"/>
                      <a:pt x="58767" y="6241"/>
                    </a:cubicBezTo>
                    <a:cubicBezTo>
                      <a:pt x="58561" y="6241"/>
                      <a:pt x="58561" y="6241"/>
                      <a:pt x="58356" y="5957"/>
                    </a:cubicBezTo>
                    <a:cubicBezTo>
                      <a:pt x="50958" y="3971"/>
                      <a:pt x="43150" y="3687"/>
                      <a:pt x="35342" y="5673"/>
                    </a:cubicBezTo>
                    <a:cubicBezTo>
                      <a:pt x="26506" y="7659"/>
                      <a:pt x="16438" y="15035"/>
                      <a:pt x="4520" y="28085"/>
                    </a:cubicBezTo>
                    <a:cubicBezTo>
                      <a:pt x="1232" y="31489"/>
                      <a:pt x="0" y="36879"/>
                      <a:pt x="616" y="41702"/>
                    </a:cubicBezTo>
                    <a:cubicBezTo>
                      <a:pt x="821" y="43971"/>
                      <a:pt x="1643" y="46241"/>
                      <a:pt x="2671" y="47943"/>
                    </a:cubicBezTo>
                    <a:cubicBezTo>
                      <a:pt x="6164" y="54184"/>
                      <a:pt x="12534" y="55319"/>
                      <a:pt x="17054" y="50496"/>
                    </a:cubicBezTo>
                    <a:cubicBezTo>
                      <a:pt x="29178" y="37446"/>
                      <a:pt x="35958" y="34326"/>
                      <a:pt x="39041" y="33475"/>
                    </a:cubicBezTo>
                    <a:close/>
                    <a:moveTo>
                      <a:pt x="71301" y="106666"/>
                    </a:moveTo>
                    <a:cubicBezTo>
                      <a:pt x="71301" y="106666"/>
                      <a:pt x="71506" y="106666"/>
                      <a:pt x="71506" y="106382"/>
                    </a:cubicBezTo>
                    <a:cubicBezTo>
                      <a:pt x="63493" y="103546"/>
                      <a:pt x="56301" y="97021"/>
                      <a:pt x="51164" y="88510"/>
                    </a:cubicBezTo>
                    <a:cubicBezTo>
                      <a:pt x="49520" y="89078"/>
                      <a:pt x="47876" y="89645"/>
                      <a:pt x="46232" y="89929"/>
                    </a:cubicBezTo>
                    <a:cubicBezTo>
                      <a:pt x="43150" y="90780"/>
                      <a:pt x="35958" y="91063"/>
                      <a:pt x="21369" y="84539"/>
                    </a:cubicBezTo>
                    <a:cubicBezTo>
                      <a:pt x="16027" y="81985"/>
                      <a:pt x="10273" y="86241"/>
                      <a:pt x="8424" y="93617"/>
                    </a:cubicBezTo>
                    <a:cubicBezTo>
                      <a:pt x="8013" y="95886"/>
                      <a:pt x="7808" y="98156"/>
                      <a:pt x="8219" y="100425"/>
                    </a:cubicBezTo>
                    <a:cubicBezTo>
                      <a:pt x="8835" y="105531"/>
                      <a:pt x="11301" y="109787"/>
                      <a:pt x="14999" y="111489"/>
                    </a:cubicBezTo>
                    <a:cubicBezTo>
                      <a:pt x="29589" y="118014"/>
                      <a:pt x="40890" y="120000"/>
                      <a:pt x="49726" y="118014"/>
                    </a:cubicBezTo>
                    <a:cubicBezTo>
                      <a:pt x="57534" y="116028"/>
                      <a:pt x="64726" y="112340"/>
                      <a:pt x="71301" y="106666"/>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86" name="Shape 286"/>
              <p:cNvSpPr/>
              <p:nvPr/>
            </p:nvSpPr>
            <p:spPr>
              <a:xfrm>
                <a:off x="2224088" y="8399463"/>
                <a:ext cx="730250" cy="623887"/>
              </a:xfrm>
              <a:custGeom>
                <a:pathLst>
                  <a:path extrusionOk="0" h="120000" w="120000">
                    <a:moveTo>
                      <a:pt x="63157" y="109025"/>
                    </a:moveTo>
                    <a:cubicBezTo>
                      <a:pt x="46655" y="97813"/>
                      <a:pt x="40950" y="73001"/>
                      <a:pt x="50526" y="53439"/>
                    </a:cubicBezTo>
                    <a:cubicBezTo>
                      <a:pt x="60101" y="34115"/>
                      <a:pt x="81290" y="27435"/>
                      <a:pt x="97792" y="38648"/>
                    </a:cubicBezTo>
                    <a:cubicBezTo>
                      <a:pt x="114499" y="49860"/>
                      <a:pt x="120000" y="74671"/>
                      <a:pt x="110424" y="93996"/>
                    </a:cubicBezTo>
                    <a:cubicBezTo>
                      <a:pt x="101052" y="113558"/>
                      <a:pt x="79660" y="120000"/>
                      <a:pt x="63157" y="109025"/>
                    </a:cubicBezTo>
                    <a:close/>
                    <a:moveTo>
                      <a:pt x="56230" y="29582"/>
                    </a:moveTo>
                    <a:cubicBezTo>
                      <a:pt x="57657" y="30536"/>
                      <a:pt x="59083" y="31491"/>
                      <a:pt x="60305" y="32683"/>
                    </a:cubicBezTo>
                    <a:cubicBezTo>
                      <a:pt x="67436" y="27912"/>
                      <a:pt x="75585" y="25765"/>
                      <a:pt x="83938" y="26719"/>
                    </a:cubicBezTo>
                    <a:cubicBezTo>
                      <a:pt x="83735" y="26481"/>
                      <a:pt x="83735" y="26481"/>
                      <a:pt x="83735" y="26242"/>
                    </a:cubicBezTo>
                    <a:cubicBezTo>
                      <a:pt x="79049" y="19324"/>
                      <a:pt x="73140" y="13359"/>
                      <a:pt x="66417" y="8827"/>
                    </a:cubicBezTo>
                    <a:cubicBezTo>
                      <a:pt x="58675" y="3578"/>
                      <a:pt x="47674" y="715"/>
                      <a:pt x="32393" y="238"/>
                    </a:cubicBezTo>
                    <a:cubicBezTo>
                      <a:pt x="28522" y="0"/>
                      <a:pt x="25059" y="2624"/>
                      <a:pt x="23225" y="6202"/>
                    </a:cubicBezTo>
                    <a:cubicBezTo>
                      <a:pt x="22410" y="7872"/>
                      <a:pt x="22003" y="9781"/>
                      <a:pt x="22003" y="11689"/>
                    </a:cubicBezTo>
                    <a:cubicBezTo>
                      <a:pt x="21799" y="18369"/>
                      <a:pt x="26078" y="23856"/>
                      <a:pt x="31782" y="24095"/>
                    </a:cubicBezTo>
                    <a:cubicBezTo>
                      <a:pt x="46859" y="24572"/>
                      <a:pt x="53582" y="27673"/>
                      <a:pt x="56230" y="29582"/>
                    </a:cubicBezTo>
                    <a:close/>
                    <a:moveTo>
                      <a:pt x="46859" y="100675"/>
                    </a:moveTo>
                    <a:cubicBezTo>
                      <a:pt x="47062" y="100675"/>
                      <a:pt x="47266" y="100675"/>
                      <a:pt x="47266" y="100675"/>
                    </a:cubicBezTo>
                    <a:cubicBezTo>
                      <a:pt x="42580" y="92803"/>
                      <a:pt x="40135" y="83499"/>
                      <a:pt x="40135" y="73956"/>
                    </a:cubicBezTo>
                    <a:cubicBezTo>
                      <a:pt x="38505" y="73001"/>
                      <a:pt x="37079" y="72286"/>
                      <a:pt x="35653" y="71332"/>
                    </a:cubicBezTo>
                    <a:cubicBezTo>
                      <a:pt x="33005" y="69423"/>
                      <a:pt x="27504" y="64174"/>
                      <a:pt x="19354" y="49145"/>
                    </a:cubicBezTo>
                    <a:cubicBezTo>
                      <a:pt x="16502" y="43658"/>
                      <a:pt x="10186" y="41988"/>
                      <a:pt x="5297" y="45328"/>
                    </a:cubicBezTo>
                    <a:cubicBezTo>
                      <a:pt x="3870" y="46520"/>
                      <a:pt x="2648" y="47952"/>
                      <a:pt x="1833" y="49622"/>
                    </a:cubicBezTo>
                    <a:cubicBezTo>
                      <a:pt x="203" y="53200"/>
                      <a:pt x="0" y="57972"/>
                      <a:pt x="2037" y="61789"/>
                    </a:cubicBezTo>
                    <a:cubicBezTo>
                      <a:pt x="10186" y="76819"/>
                      <a:pt x="17724" y="86838"/>
                      <a:pt x="25466" y="91848"/>
                    </a:cubicBezTo>
                    <a:cubicBezTo>
                      <a:pt x="32190" y="96620"/>
                      <a:pt x="39524" y="99483"/>
                      <a:pt x="46859" y="100675"/>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87" name="Shape 287"/>
              <p:cNvSpPr/>
              <p:nvPr/>
            </p:nvSpPr>
            <p:spPr>
              <a:xfrm>
                <a:off x="1739900" y="8815388"/>
                <a:ext cx="577850" cy="738187"/>
              </a:xfrm>
              <a:custGeom>
                <a:pathLst>
                  <a:path extrusionOk="0" h="120000" w="120000">
                    <a:moveTo>
                      <a:pt x="29161" y="93020"/>
                    </a:moveTo>
                    <a:cubicBezTo>
                      <a:pt x="20903" y="75302"/>
                      <a:pt x="32774" y="55570"/>
                      <a:pt x="55483" y="49127"/>
                    </a:cubicBezTo>
                    <a:cubicBezTo>
                      <a:pt x="78193" y="42684"/>
                      <a:pt x="103483" y="51946"/>
                      <a:pt x="111741" y="69664"/>
                    </a:cubicBezTo>
                    <a:cubicBezTo>
                      <a:pt x="120000" y="87382"/>
                      <a:pt x="108129" y="107114"/>
                      <a:pt x="85419" y="113557"/>
                    </a:cubicBezTo>
                    <a:cubicBezTo>
                      <a:pt x="62709" y="120000"/>
                      <a:pt x="37419" y="110738"/>
                      <a:pt x="29161" y="93020"/>
                    </a:cubicBezTo>
                    <a:close/>
                    <a:moveTo>
                      <a:pt x="77677" y="37248"/>
                    </a:moveTo>
                    <a:cubicBezTo>
                      <a:pt x="78451" y="38859"/>
                      <a:pt x="78967" y="40469"/>
                      <a:pt x="79483" y="42080"/>
                    </a:cubicBezTo>
                    <a:cubicBezTo>
                      <a:pt x="89548" y="43489"/>
                      <a:pt x="99096" y="47315"/>
                      <a:pt x="106580" y="52953"/>
                    </a:cubicBezTo>
                    <a:cubicBezTo>
                      <a:pt x="106580" y="52751"/>
                      <a:pt x="106580" y="52751"/>
                      <a:pt x="106580" y="52550"/>
                    </a:cubicBezTo>
                    <a:cubicBezTo>
                      <a:pt x="106838" y="45100"/>
                      <a:pt x="105290" y="37651"/>
                      <a:pt x="101935" y="30402"/>
                    </a:cubicBezTo>
                    <a:cubicBezTo>
                      <a:pt x="98064" y="22147"/>
                      <a:pt x="89290" y="13288"/>
                      <a:pt x="75096" y="3221"/>
                    </a:cubicBezTo>
                    <a:cubicBezTo>
                      <a:pt x="71225" y="805"/>
                      <a:pt x="66322" y="0"/>
                      <a:pt x="61935" y="1208"/>
                    </a:cubicBezTo>
                    <a:cubicBezTo>
                      <a:pt x="60129" y="1812"/>
                      <a:pt x="58322" y="2818"/>
                      <a:pt x="56774" y="4026"/>
                    </a:cubicBezTo>
                    <a:cubicBezTo>
                      <a:pt x="52129" y="8255"/>
                      <a:pt x="52387" y="14496"/>
                      <a:pt x="57806" y="18322"/>
                    </a:cubicBezTo>
                    <a:cubicBezTo>
                      <a:pt x="72000" y="28187"/>
                      <a:pt x="76387" y="34429"/>
                      <a:pt x="77677" y="37248"/>
                    </a:cubicBezTo>
                    <a:close/>
                    <a:moveTo>
                      <a:pt x="19096" y="77516"/>
                    </a:moveTo>
                    <a:cubicBezTo>
                      <a:pt x="19354" y="77516"/>
                      <a:pt x="19354" y="77516"/>
                      <a:pt x="19612" y="77718"/>
                    </a:cubicBezTo>
                    <a:cubicBezTo>
                      <a:pt x="20387" y="69664"/>
                      <a:pt x="24516" y="62013"/>
                      <a:pt x="31225" y="55771"/>
                    </a:cubicBezTo>
                    <a:cubicBezTo>
                      <a:pt x="30193" y="54362"/>
                      <a:pt x="29419" y="52751"/>
                      <a:pt x="28645" y="51140"/>
                    </a:cubicBezTo>
                    <a:cubicBezTo>
                      <a:pt x="27354" y="48322"/>
                      <a:pt x="25548" y="41476"/>
                      <a:pt x="28129" y="26577"/>
                    </a:cubicBezTo>
                    <a:cubicBezTo>
                      <a:pt x="29161" y="21140"/>
                      <a:pt x="24258" y="16107"/>
                      <a:pt x="17290" y="15302"/>
                    </a:cubicBezTo>
                    <a:cubicBezTo>
                      <a:pt x="15225" y="15100"/>
                      <a:pt x="12903" y="15302"/>
                      <a:pt x="11096" y="15704"/>
                    </a:cubicBezTo>
                    <a:cubicBezTo>
                      <a:pt x="6709" y="16912"/>
                      <a:pt x="3354" y="19932"/>
                      <a:pt x="2580" y="23758"/>
                    </a:cubicBezTo>
                    <a:cubicBezTo>
                      <a:pt x="0" y="38657"/>
                      <a:pt x="516" y="49932"/>
                      <a:pt x="4387" y="58187"/>
                    </a:cubicBezTo>
                    <a:cubicBezTo>
                      <a:pt x="7741" y="65436"/>
                      <a:pt x="12903" y="71879"/>
                      <a:pt x="19096" y="77516"/>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88" name="Shape 288"/>
              <p:cNvSpPr/>
              <p:nvPr/>
            </p:nvSpPr>
            <p:spPr>
              <a:xfrm>
                <a:off x="1012825" y="8815388"/>
                <a:ext cx="576262" cy="738187"/>
              </a:xfrm>
              <a:custGeom>
                <a:pathLst>
                  <a:path extrusionOk="0" h="120000" w="120000">
                    <a:moveTo>
                      <a:pt x="8258" y="69664"/>
                    </a:moveTo>
                    <a:cubicBezTo>
                      <a:pt x="16516" y="51946"/>
                      <a:pt x="41548" y="42684"/>
                      <a:pt x="64516" y="49127"/>
                    </a:cubicBezTo>
                    <a:cubicBezTo>
                      <a:pt x="87225" y="55570"/>
                      <a:pt x="98838" y="75302"/>
                      <a:pt x="90580" y="93020"/>
                    </a:cubicBezTo>
                    <a:cubicBezTo>
                      <a:pt x="82322" y="110738"/>
                      <a:pt x="57290" y="120000"/>
                      <a:pt x="34322" y="113557"/>
                    </a:cubicBezTo>
                    <a:cubicBezTo>
                      <a:pt x="11612" y="107114"/>
                      <a:pt x="0" y="87382"/>
                      <a:pt x="8258" y="69664"/>
                    </a:cubicBezTo>
                    <a:close/>
                    <a:moveTo>
                      <a:pt x="91354" y="51140"/>
                    </a:moveTo>
                    <a:cubicBezTo>
                      <a:pt x="90580" y="52751"/>
                      <a:pt x="89548" y="54362"/>
                      <a:pt x="88774" y="55771"/>
                    </a:cubicBezTo>
                    <a:cubicBezTo>
                      <a:pt x="95225" y="62013"/>
                      <a:pt x="99354" y="69664"/>
                      <a:pt x="100387" y="77718"/>
                    </a:cubicBezTo>
                    <a:cubicBezTo>
                      <a:pt x="100387" y="77516"/>
                      <a:pt x="100645" y="77516"/>
                      <a:pt x="100645" y="77516"/>
                    </a:cubicBezTo>
                    <a:cubicBezTo>
                      <a:pt x="107096" y="71879"/>
                      <a:pt x="112000" y="65436"/>
                      <a:pt x="115612" y="58187"/>
                    </a:cubicBezTo>
                    <a:cubicBezTo>
                      <a:pt x="119225" y="49932"/>
                      <a:pt x="120000" y="38657"/>
                      <a:pt x="117161" y="23758"/>
                    </a:cubicBezTo>
                    <a:cubicBezTo>
                      <a:pt x="116387" y="19932"/>
                      <a:pt x="113032" y="16912"/>
                      <a:pt x="108903" y="15704"/>
                    </a:cubicBezTo>
                    <a:cubicBezTo>
                      <a:pt x="106838" y="15302"/>
                      <a:pt x="104774" y="15100"/>
                      <a:pt x="102709" y="15302"/>
                    </a:cubicBezTo>
                    <a:cubicBezTo>
                      <a:pt x="95483" y="16107"/>
                      <a:pt x="90580" y="21140"/>
                      <a:pt x="91612" y="26577"/>
                    </a:cubicBezTo>
                    <a:cubicBezTo>
                      <a:pt x="94451" y="41476"/>
                      <a:pt x="92645" y="48322"/>
                      <a:pt x="91354" y="51140"/>
                    </a:cubicBezTo>
                    <a:close/>
                    <a:moveTo>
                      <a:pt x="13419" y="52550"/>
                    </a:moveTo>
                    <a:cubicBezTo>
                      <a:pt x="13419" y="52751"/>
                      <a:pt x="13419" y="52751"/>
                      <a:pt x="13419" y="52953"/>
                    </a:cubicBezTo>
                    <a:cubicBezTo>
                      <a:pt x="20903" y="47315"/>
                      <a:pt x="30193" y="43489"/>
                      <a:pt x="40516" y="42080"/>
                    </a:cubicBezTo>
                    <a:cubicBezTo>
                      <a:pt x="40774" y="40469"/>
                      <a:pt x="41548" y="38859"/>
                      <a:pt x="42322" y="37248"/>
                    </a:cubicBezTo>
                    <a:cubicBezTo>
                      <a:pt x="43612" y="34429"/>
                      <a:pt x="47741" y="28187"/>
                      <a:pt x="62193" y="18322"/>
                    </a:cubicBezTo>
                    <a:cubicBezTo>
                      <a:pt x="67354" y="14496"/>
                      <a:pt x="67870" y="8255"/>
                      <a:pt x="63225" y="4026"/>
                    </a:cubicBezTo>
                    <a:cubicBezTo>
                      <a:pt x="61677" y="2818"/>
                      <a:pt x="59870" y="1812"/>
                      <a:pt x="58064" y="1409"/>
                    </a:cubicBezTo>
                    <a:cubicBezTo>
                      <a:pt x="53677" y="0"/>
                      <a:pt x="48516" y="805"/>
                      <a:pt x="44903" y="3221"/>
                    </a:cubicBezTo>
                    <a:cubicBezTo>
                      <a:pt x="30709" y="13288"/>
                      <a:pt x="21935" y="22147"/>
                      <a:pt x="18064" y="30402"/>
                    </a:cubicBezTo>
                    <a:cubicBezTo>
                      <a:pt x="14451" y="37651"/>
                      <a:pt x="12903" y="45100"/>
                      <a:pt x="13419" y="52550"/>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89" name="Shape 289"/>
              <p:cNvSpPr/>
              <p:nvPr/>
            </p:nvSpPr>
            <p:spPr>
              <a:xfrm>
                <a:off x="373062" y="8399463"/>
                <a:ext cx="730250" cy="623887"/>
              </a:xfrm>
              <a:custGeom>
                <a:pathLst>
                  <a:path extrusionOk="0" h="120000" w="120000">
                    <a:moveTo>
                      <a:pt x="22207" y="38648"/>
                    </a:moveTo>
                    <a:cubicBezTo>
                      <a:pt x="38913" y="27435"/>
                      <a:pt x="60101" y="34115"/>
                      <a:pt x="69677" y="53439"/>
                    </a:cubicBezTo>
                    <a:cubicBezTo>
                      <a:pt x="79252" y="73001"/>
                      <a:pt x="73548" y="97813"/>
                      <a:pt x="56842" y="109025"/>
                    </a:cubicBezTo>
                    <a:cubicBezTo>
                      <a:pt x="40339" y="120000"/>
                      <a:pt x="19151" y="113558"/>
                      <a:pt x="9575" y="93996"/>
                    </a:cubicBezTo>
                    <a:cubicBezTo>
                      <a:pt x="0" y="74671"/>
                      <a:pt x="5704" y="49860"/>
                      <a:pt x="22207" y="38648"/>
                    </a:cubicBezTo>
                    <a:close/>
                    <a:moveTo>
                      <a:pt x="84550" y="71332"/>
                    </a:moveTo>
                    <a:cubicBezTo>
                      <a:pt x="83123" y="72286"/>
                      <a:pt x="81494" y="73001"/>
                      <a:pt x="80067" y="73956"/>
                    </a:cubicBezTo>
                    <a:cubicBezTo>
                      <a:pt x="80067" y="83499"/>
                      <a:pt x="77419" y="92803"/>
                      <a:pt x="72733" y="100675"/>
                    </a:cubicBezTo>
                    <a:cubicBezTo>
                      <a:pt x="72937" y="100675"/>
                      <a:pt x="73140" y="100675"/>
                      <a:pt x="73140" y="100675"/>
                    </a:cubicBezTo>
                    <a:cubicBezTo>
                      <a:pt x="80679" y="99483"/>
                      <a:pt x="87809" y="96620"/>
                      <a:pt x="94736" y="91848"/>
                    </a:cubicBezTo>
                    <a:cubicBezTo>
                      <a:pt x="102275" y="86838"/>
                      <a:pt x="110016" y="76819"/>
                      <a:pt x="117962" y="61789"/>
                    </a:cubicBezTo>
                    <a:cubicBezTo>
                      <a:pt x="120000" y="57972"/>
                      <a:pt x="120000" y="53200"/>
                      <a:pt x="118166" y="49622"/>
                    </a:cubicBezTo>
                    <a:cubicBezTo>
                      <a:pt x="117351" y="47952"/>
                      <a:pt x="116129" y="46520"/>
                      <a:pt x="114702" y="45328"/>
                    </a:cubicBezTo>
                    <a:cubicBezTo>
                      <a:pt x="110016" y="41988"/>
                      <a:pt x="103701" y="43658"/>
                      <a:pt x="100645" y="49145"/>
                    </a:cubicBezTo>
                    <a:cubicBezTo>
                      <a:pt x="92699" y="64174"/>
                      <a:pt x="87198" y="69423"/>
                      <a:pt x="84550" y="71332"/>
                    </a:cubicBezTo>
                    <a:close/>
                    <a:moveTo>
                      <a:pt x="36468" y="26242"/>
                    </a:moveTo>
                    <a:cubicBezTo>
                      <a:pt x="36468" y="26481"/>
                      <a:pt x="36264" y="26481"/>
                      <a:pt x="36264" y="26719"/>
                    </a:cubicBezTo>
                    <a:cubicBezTo>
                      <a:pt x="44414" y="25765"/>
                      <a:pt x="52563" y="27912"/>
                      <a:pt x="59694" y="32683"/>
                    </a:cubicBezTo>
                    <a:cubicBezTo>
                      <a:pt x="61120" y="31491"/>
                      <a:pt x="62342" y="30536"/>
                      <a:pt x="63972" y="29582"/>
                    </a:cubicBezTo>
                    <a:cubicBezTo>
                      <a:pt x="66417" y="27673"/>
                      <a:pt x="73140" y="24572"/>
                      <a:pt x="88421" y="24095"/>
                    </a:cubicBezTo>
                    <a:cubicBezTo>
                      <a:pt x="93921" y="23856"/>
                      <a:pt x="98404" y="18369"/>
                      <a:pt x="98200" y="11689"/>
                    </a:cubicBezTo>
                    <a:cubicBezTo>
                      <a:pt x="98200" y="9781"/>
                      <a:pt x="97589" y="7872"/>
                      <a:pt x="96774" y="6202"/>
                    </a:cubicBezTo>
                    <a:cubicBezTo>
                      <a:pt x="94940" y="2624"/>
                      <a:pt x="91477" y="0"/>
                      <a:pt x="87606" y="238"/>
                    </a:cubicBezTo>
                    <a:cubicBezTo>
                      <a:pt x="72529" y="715"/>
                      <a:pt x="61324" y="3578"/>
                      <a:pt x="53786" y="8827"/>
                    </a:cubicBezTo>
                    <a:cubicBezTo>
                      <a:pt x="46859" y="13359"/>
                      <a:pt x="41154" y="19324"/>
                      <a:pt x="36468" y="26242"/>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90" name="Shape 290"/>
              <p:cNvSpPr/>
              <p:nvPr/>
            </p:nvSpPr>
            <p:spPr>
              <a:xfrm>
                <a:off x="241300" y="7739063"/>
                <a:ext cx="725488" cy="523874"/>
              </a:xfrm>
              <a:custGeom>
                <a:pathLst>
                  <a:path extrusionOk="0" h="120000" w="120000">
                    <a:moveTo>
                      <a:pt x="43897" y="4539"/>
                    </a:moveTo>
                    <a:cubicBezTo>
                      <a:pt x="62769" y="9361"/>
                      <a:pt x="75487" y="34326"/>
                      <a:pt x="72205" y="60425"/>
                    </a:cubicBezTo>
                    <a:cubicBezTo>
                      <a:pt x="68717" y="86808"/>
                      <a:pt x="50666" y="104397"/>
                      <a:pt x="31794" y="99574"/>
                    </a:cubicBezTo>
                    <a:cubicBezTo>
                      <a:pt x="12717" y="95035"/>
                      <a:pt x="0" y="70070"/>
                      <a:pt x="3487" y="43687"/>
                    </a:cubicBezTo>
                    <a:cubicBezTo>
                      <a:pt x="6769" y="17588"/>
                      <a:pt x="24820" y="0"/>
                      <a:pt x="43897" y="4539"/>
                    </a:cubicBezTo>
                    <a:close/>
                    <a:moveTo>
                      <a:pt x="73846" y="89929"/>
                    </a:moveTo>
                    <a:cubicBezTo>
                      <a:pt x="72205" y="89645"/>
                      <a:pt x="70564" y="89078"/>
                      <a:pt x="68923" y="88510"/>
                    </a:cubicBezTo>
                    <a:cubicBezTo>
                      <a:pt x="63589" y="97021"/>
                      <a:pt x="56410" y="103546"/>
                      <a:pt x="48615" y="106382"/>
                    </a:cubicBezTo>
                    <a:cubicBezTo>
                      <a:pt x="48615" y="106666"/>
                      <a:pt x="48615" y="106666"/>
                      <a:pt x="48820" y="106666"/>
                    </a:cubicBezTo>
                    <a:cubicBezTo>
                      <a:pt x="55179" y="112340"/>
                      <a:pt x="62358" y="116028"/>
                      <a:pt x="70153" y="118014"/>
                    </a:cubicBezTo>
                    <a:cubicBezTo>
                      <a:pt x="78974" y="120000"/>
                      <a:pt x="90461" y="118014"/>
                      <a:pt x="104820" y="111489"/>
                    </a:cubicBezTo>
                    <a:cubicBezTo>
                      <a:pt x="108512" y="109787"/>
                      <a:pt x="111179" y="105531"/>
                      <a:pt x="111794" y="100425"/>
                    </a:cubicBezTo>
                    <a:cubicBezTo>
                      <a:pt x="112000" y="98156"/>
                      <a:pt x="112000" y="95886"/>
                      <a:pt x="111384" y="93617"/>
                    </a:cubicBezTo>
                    <a:cubicBezTo>
                      <a:pt x="109743" y="86241"/>
                      <a:pt x="104000" y="81985"/>
                      <a:pt x="98461" y="84539"/>
                    </a:cubicBezTo>
                    <a:cubicBezTo>
                      <a:pt x="83897" y="91063"/>
                      <a:pt x="76717" y="90780"/>
                      <a:pt x="73846" y="89929"/>
                    </a:cubicBezTo>
                    <a:close/>
                    <a:moveTo>
                      <a:pt x="61538" y="5957"/>
                    </a:moveTo>
                    <a:cubicBezTo>
                      <a:pt x="61538" y="6241"/>
                      <a:pt x="61333" y="6241"/>
                      <a:pt x="61333" y="6241"/>
                    </a:cubicBezTo>
                    <a:cubicBezTo>
                      <a:pt x="68102" y="12765"/>
                      <a:pt x="73230" y="22127"/>
                      <a:pt x="76102" y="32907"/>
                    </a:cubicBezTo>
                    <a:cubicBezTo>
                      <a:pt x="77743" y="32907"/>
                      <a:pt x="79384" y="33191"/>
                      <a:pt x="81025" y="33475"/>
                    </a:cubicBezTo>
                    <a:cubicBezTo>
                      <a:pt x="84102" y="34326"/>
                      <a:pt x="90871" y="37446"/>
                      <a:pt x="102769" y="50496"/>
                    </a:cubicBezTo>
                    <a:cubicBezTo>
                      <a:pt x="107282" y="55319"/>
                      <a:pt x="113846" y="54184"/>
                      <a:pt x="117333" y="47943"/>
                    </a:cubicBezTo>
                    <a:cubicBezTo>
                      <a:pt x="118358" y="46241"/>
                      <a:pt x="118974" y="43971"/>
                      <a:pt x="119179" y="41702"/>
                    </a:cubicBezTo>
                    <a:cubicBezTo>
                      <a:pt x="120000" y="36879"/>
                      <a:pt x="118564" y="31489"/>
                      <a:pt x="115487" y="28085"/>
                    </a:cubicBezTo>
                    <a:cubicBezTo>
                      <a:pt x="103384" y="15035"/>
                      <a:pt x="93333" y="7659"/>
                      <a:pt x="84512" y="5673"/>
                    </a:cubicBezTo>
                    <a:cubicBezTo>
                      <a:pt x="76717" y="3687"/>
                      <a:pt x="69128" y="3971"/>
                      <a:pt x="61538" y="5957"/>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91" name="Shape 291"/>
              <p:cNvSpPr/>
              <p:nvPr/>
            </p:nvSpPr>
            <p:spPr>
              <a:xfrm>
                <a:off x="649287" y="7011988"/>
                <a:ext cx="668338" cy="704850"/>
              </a:xfrm>
              <a:custGeom>
                <a:pathLst>
                  <a:path extrusionOk="0" h="120000" w="120000">
                    <a:moveTo>
                      <a:pt x="71465" y="17323"/>
                    </a:moveTo>
                    <a:cubicBezTo>
                      <a:pt x="84823" y="32535"/>
                      <a:pt x="82820" y="55140"/>
                      <a:pt x="66790" y="67816"/>
                    </a:cubicBezTo>
                    <a:cubicBezTo>
                      <a:pt x="50760" y="80704"/>
                      <a:pt x="26938" y="78591"/>
                      <a:pt x="13358" y="63380"/>
                    </a:cubicBezTo>
                    <a:cubicBezTo>
                      <a:pt x="0" y="48169"/>
                      <a:pt x="2003" y="25563"/>
                      <a:pt x="18033" y="12887"/>
                    </a:cubicBezTo>
                    <a:cubicBezTo>
                      <a:pt x="34063" y="0"/>
                      <a:pt x="57884" y="2112"/>
                      <a:pt x="71465" y="17323"/>
                    </a:cubicBezTo>
                    <a:close/>
                    <a:moveTo>
                      <a:pt x="53209" y="85774"/>
                    </a:moveTo>
                    <a:cubicBezTo>
                      <a:pt x="52096" y="84507"/>
                      <a:pt x="50983" y="83028"/>
                      <a:pt x="50092" y="81549"/>
                    </a:cubicBezTo>
                    <a:cubicBezTo>
                      <a:pt x="41187" y="83028"/>
                      <a:pt x="32059" y="81971"/>
                      <a:pt x="24044" y="78380"/>
                    </a:cubicBezTo>
                    <a:cubicBezTo>
                      <a:pt x="24044" y="78591"/>
                      <a:pt x="24044" y="78591"/>
                      <a:pt x="24044" y="78802"/>
                    </a:cubicBezTo>
                    <a:cubicBezTo>
                      <a:pt x="26493" y="86197"/>
                      <a:pt x="30723" y="93169"/>
                      <a:pt x="36289" y="99295"/>
                    </a:cubicBezTo>
                    <a:cubicBezTo>
                      <a:pt x="42523" y="106478"/>
                      <a:pt x="52987" y="112605"/>
                      <a:pt x="68348" y="118521"/>
                    </a:cubicBezTo>
                    <a:cubicBezTo>
                      <a:pt x="72133" y="120000"/>
                      <a:pt x="76586" y="119366"/>
                      <a:pt x="79703" y="116830"/>
                    </a:cubicBezTo>
                    <a:cubicBezTo>
                      <a:pt x="81038" y="115774"/>
                      <a:pt x="82152" y="114295"/>
                      <a:pt x="82820" y="112605"/>
                    </a:cubicBezTo>
                    <a:cubicBezTo>
                      <a:pt x="85046" y="107323"/>
                      <a:pt x="82374" y="101197"/>
                      <a:pt x="76586" y="98873"/>
                    </a:cubicBezTo>
                    <a:cubicBezTo>
                      <a:pt x="61224" y="93169"/>
                      <a:pt x="55435" y="88098"/>
                      <a:pt x="53209" y="85774"/>
                    </a:cubicBezTo>
                    <a:close/>
                    <a:moveTo>
                      <a:pt x="85491" y="29788"/>
                    </a:moveTo>
                    <a:cubicBezTo>
                      <a:pt x="85269" y="29788"/>
                      <a:pt x="85269" y="29788"/>
                      <a:pt x="85046" y="29577"/>
                    </a:cubicBezTo>
                    <a:cubicBezTo>
                      <a:pt x="87495" y="37816"/>
                      <a:pt x="87050" y="46690"/>
                      <a:pt x="83933" y="54507"/>
                    </a:cubicBezTo>
                    <a:cubicBezTo>
                      <a:pt x="85269" y="55774"/>
                      <a:pt x="86604" y="57042"/>
                      <a:pt x="87717" y="58309"/>
                    </a:cubicBezTo>
                    <a:cubicBezTo>
                      <a:pt x="89944" y="60633"/>
                      <a:pt x="93951" y="66971"/>
                      <a:pt x="97291" y="82394"/>
                    </a:cubicBezTo>
                    <a:cubicBezTo>
                      <a:pt x="98627" y="88098"/>
                      <a:pt x="104415" y="91901"/>
                      <a:pt x="110426" y="90633"/>
                    </a:cubicBezTo>
                    <a:cubicBezTo>
                      <a:pt x="112430" y="90211"/>
                      <a:pt x="113988" y="89366"/>
                      <a:pt x="115324" y="88309"/>
                    </a:cubicBezTo>
                    <a:cubicBezTo>
                      <a:pt x="118441" y="85985"/>
                      <a:pt x="120000" y="81971"/>
                      <a:pt x="119109" y="78169"/>
                    </a:cubicBezTo>
                    <a:cubicBezTo>
                      <a:pt x="115769" y="62746"/>
                      <a:pt x="111094" y="51760"/>
                      <a:pt x="104860" y="44788"/>
                    </a:cubicBezTo>
                    <a:cubicBezTo>
                      <a:pt x="99294" y="38450"/>
                      <a:pt x="92838" y="33380"/>
                      <a:pt x="85491" y="29788"/>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sp>
            <p:nvSpPr>
              <p:cNvPr id="292" name="Shape 292"/>
              <p:cNvSpPr/>
              <p:nvPr/>
            </p:nvSpPr>
            <p:spPr>
              <a:xfrm>
                <a:off x="1416050" y="6754813"/>
                <a:ext cx="498475" cy="687387"/>
              </a:xfrm>
              <a:custGeom>
                <a:pathLst>
                  <a:path extrusionOk="0" h="120000" w="120000">
                    <a:moveTo>
                      <a:pt x="110746" y="36756"/>
                    </a:moveTo>
                    <a:cubicBezTo>
                      <a:pt x="110746" y="57081"/>
                      <a:pt x="88059" y="73513"/>
                      <a:pt x="60000" y="73513"/>
                    </a:cubicBezTo>
                    <a:cubicBezTo>
                      <a:pt x="31940" y="73513"/>
                      <a:pt x="9253" y="57081"/>
                      <a:pt x="9253" y="36756"/>
                    </a:cubicBezTo>
                    <a:cubicBezTo>
                      <a:pt x="9253" y="16432"/>
                      <a:pt x="31940" y="0"/>
                      <a:pt x="60000" y="0"/>
                    </a:cubicBezTo>
                    <a:cubicBezTo>
                      <a:pt x="88059" y="0"/>
                      <a:pt x="110746" y="16432"/>
                      <a:pt x="110746" y="36756"/>
                    </a:cubicBezTo>
                    <a:close/>
                    <a:moveTo>
                      <a:pt x="29850" y="79135"/>
                    </a:moveTo>
                    <a:cubicBezTo>
                      <a:pt x="29850" y="77405"/>
                      <a:pt x="29850" y="75675"/>
                      <a:pt x="30149" y="73945"/>
                    </a:cubicBezTo>
                    <a:cubicBezTo>
                      <a:pt x="20000" y="69621"/>
                      <a:pt x="11641" y="62918"/>
                      <a:pt x="6268" y="55135"/>
                    </a:cubicBezTo>
                    <a:cubicBezTo>
                      <a:pt x="6268" y="55135"/>
                      <a:pt x="6268" y="55351"/>
                      <a:pt x="6268" y="55351"/>
                    </a:cubicBezTo>
                    <a:cubicBezTo>
                      <a:pt x="2089" y="62918"/>
                      <a:pt x="0" y="70918"/>
                      <a:pt x="0" y="79135"/>
                    </a:cubicBezTo>
                    <a:cubicBezTo>
                      <a:pt x="0" y="88648"/>
                      <a:pt x="5074" y="100108"/>
                      <a:pt x="15522" y="114378"/>
                    </a:cubicBezTo>
                    <a:cubicBezTo>
                      <a:pt x="18208" y="117837"/>
                      <a:pt x="23283" y="120000"/>
                      <a:pt x="28656" y="120000"/>
                    </a:cubicBezTo>
                    <a:cubicBezTo>
                      <a:pt x="31044" y="120000"/>
                      <a:pt x="33432" y="119567"/>
                      <a:pt x="35522" y="118702"/>
                    </a:cubicBezTo>
                    <a:cubicBezTo>
                      <a:pt x="42985" y="115891"/>
                      <a:pt x="45671" y="109405"/>
                      <a:pt x="41791" y="104000"/>
                    </a:cubicBezTo>
                    <a:cubicBezTo>
                      <a:pt x="31343" y="89945"/>
                      <a:pt x="29850" y="82378"/>
                      <a:pt x="29850" y="79135"/>
                    </a:cubicBezTo>
                    <a:close/>
                    <a:moveTo>
                      <a:pt x="113731" y="55351"/>
                    </a:moveTo>
                    <a:cubicBezTo>
                      <a:pt x="113731" y="55351"/>
                      <a:pt x="113432" y="55135"/>
                      <a:pt x="113432" y="55135"/>
                    </a:cubicBezTo>
                    <a:cubicBezTo>
                      <a:pt x="108358" y="62918"/>
                      <a:pt x="100000" y="69621"/>
                      <a:pt x="89552" y="73945"/>
                    </a:cubicBezTo>
                    <a:cubicBezTo>
                      <a:pt x="89850" y="75675"/>
                      <a:pt x="90149" y="77405"/>
                      <a:pt x="90149" y="79135"/>
                    </a:cubicBezTo>
                    <a:cubicBezTo>
                      <a:pt x="90149" y="82378"/>
                      <a:pt x="88656" y="89945"/>
                      <a:pt x="78208" y="104000"/>
                    </a:cubicBezTo>
                    <a:cubicBezTo>
                      <a:pt x="74328" y="109405"/>
                      <a:pt x="77014" y="115891"/>
                      <a:pt x="84179" y="118702"/>
                    </a:cubicBezTo>
                    <a:cubicBezTo>
                      <a:pt x="86567" y="119567"/>
                      <a:pt x="88955" y="120000"/>
                      <a:pt x="91343" y="120000"/>
                    </a:cubicBezTo>
                    <a:cubicBezTo>
                      <a:pt x="96716" y="120000"/>
                      <a:pt x="101791" y="117837"/>
                      <a:pt x="104477" y="114378"/>
                    </a:cubicBezTo>
                    <a:cubicBezTo>
                      <a:pt x="114925" y="100108"/>
                      <a:pt x="120000" y="88648"/>
                      <a:pt x="120000" y="79135"/>
                    </a:cubicBezTo>
                    <a:cubicBezTo>
                      <a:pt x="120000" y="70918"/>
                      <a:pt x="117910" y="62918"/>
                      <a:pt x="113731" y="55351"/>
                    </a:cubicBezTo>
                    <a:close/>
                  </a:path>
                </a:pathLst>
              </a:custGeom>
              <a:solidFill>
                <a:srgbClr val="009DDC"/>
              </a:solidFill>
              <a:ln>
                <a:noFill/>
              </a:ln>
            </p:spPr>
            <p:txBody>
              <a:bodyPr anchorCtr="0" anchor="ctr" bIns="0" lIns="0" rIns="0" tIns="0">
                <a:noAutofit/>
              </a:bodyPr>
              <a:lstStyle/>
              <a:p>
                <a:pPr indent="0" lvl="0" marL="0" marR="0" rtl="0" algn="ctr">
                  <a:spcBef>
                    <a:spcPts val="0"/>
                  </a:spcBef>
                  <a:buNone/>
                </a:pPr>
                <a:r>
                  <a:t/>
                </a:r>
                <a:endParaRPr b="1" sz="1400">
                  <a:solidFill>
                    <a:srgbClr val="009DDC"/>
                  </a:solidFill>
                  <a:latin typeface="Helvetica Neue"/>
                  <a:ea typeface="Helvetica Neue"/>
                  <a:cs typeface="Helvetica Neue"/>
                  <a:sym typeface="Helvetica Neue"/>
                </a:endParaRPr>
              </a:p>
            </p:txBody>
          </p:sp>
        </p:grpSp>
      </p:grpSp>
      <p:sp>
        <p:nvSpPr>
          <p:cNvPr id="293" name="Shape 293"/>
          <p:cNvSpPr txBox="1"/>
          <p:nvPr/>
        </p:nvSpPr>
        <p:spPr>
          <a:xfrm>
            <a:off x="357158" y="434691"/>
            <a:ext cx="8381999" cy="98488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a:solidFill>
                  <a:schemeClr val="dk1"/>
                </a:solidFill>
                <a:latin typeface="Helvetica Neue"/>
                <a:ea typeface="Helvetica Neue"/>
                <a:cs typeface="Helvetica Neue"/>
                <a:sym typeface="Helvetica Neue"/>
              </a:rPr>
              <a:t>We want to hear from you!</a:t>
            </a:r>
          </a:p>
          <a:p>
            <a:pPr indent="0" lvl="0" marL="0" marR="0" rtl="0" algn="l">
              <a:spcBef>
                <a:spcPts val="0"/>
              </a:spcBef>
              <a:buNone/>
            </a:pPr>
            <a:r>
              <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2" type="body"/>
          </p:nvPr>
        </p:nvSpPr>
        <p:spPr>
          <a:xfrm>
            <a:off x="357158" y="1500187"/>
            <a:ext cx="4071936" cy="40005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0" lvl="0" marL="0" marR="0" rtl="0" algn="l">
              <a:spcBef>
                <a:spcPts val="640"/>
              </a:spcBef>
              <a:spcAft>
                <a:spcPts val="0"/>
              </a:spcAft>
              <a:buClr>
                <a:schemeClr val="dk2"/>
              </a:buClr>
              <a:buSzPct val="25000"/>
              <a:buFont typeface="Helvetica Neue"/>
              <a:buNone/>
            </a:pPr>
            <a:r>
              <a:rPr b="1" i="0" lang="en-US" sz="3200" u="none" cap="none" strike="noStrike">
                <a:solidFill>
                  <a:schemeClr val="dk2"/>
                </a:solidFill>
                <a:latin typeface="Helvetica Neue"/>
                <a:ea typeface="Helvetica Neue"/>
                <a:cs typeface="Helvetica Neue"/>
                <a:sym typeface="Helvetica Neue"/>
              </a:rPr>
              <a:t>With community.</a:t>
            </a:r>
          </a:p>
          <a:p>
            <a:pPr indent="0" lvl="0" marL="0" marR="0" rtl="0" algn="l">
              <a:spcBef>
                <a:spcPts val="64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0" lvl="0" marL="0" marR="0" rtl="0" algn="l">
              <a:spcBef>
                <a:spcPts val="640"/>
              </a:spcBef>
              <a:spcAft>
                <a:spcPts val="0"/>
              </a:spcAft>
              <a:buClr>
                <a:schemeClr val="dk2"/>
              </a:buClr>
              <a:buSzPct val="25000"/>
              <a:buFont typeface="Helvetica Neue"/>
              <a:buNone/>
            </a:pPr>
            <a:r>
              <a:rPr b="1" i="0" lang="en-US" sz="3200" u="none" cap="none" strike="noStrike">
                <a:solidFill>
                  <a:schemeClr val="dk2"/>
                </a:solidFill>
                <a:latin typeface="Helvetica Neue"/>
                <a:ea typeface="Helvetica Neue"/>
                <a:cs typeface="Helvetica Neue"/>
                <a:sym typeface="Helvetica Neue"/>
              </a:rPr>
              <a:t>By community.</a:t>
            </a:r>
          </a:p>
          <a:p>
            <a:pPr indent="0" lvl="0" marL="0" marR="0" rtl="0" algn="l">
              <a:spcBef>
                <a:spcPts val="64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0" lvl="0" marL="0" marR="0" rtl="0" algn="l">
              <a:spcBef>
                <a:spcPts val="640"/>
              </a:spcBef>
              <a:buClr>
                <a:schemeClr val="dk2"/>
              </a:buClr>
              <a:buSzPct val="25000"/>
              <a:buFont typeface="Helvetica Neue"/>
              <a:buNone/>
            </a:pPr>
            <a:r>
              <a:rPr b="1" i="0" lang="en-US" sz="3200" u="none" cap="none" strike="noStrike">
                <a:solidFill>
                  <a:schemeClr val="dk2"/>
                </a:solidFill>
                <a:latin typeface="Helvetica Neue"/>
                <a:ea typeface="Helvetica Neue"/>
                <a:cs typeface="Helvetica Neue"/>
                <a:sym typeface="Helvetica Neue"/>
              </a:rPr>
              <a:t>For community.</a:t>
            </a:r>
          </a:p>
        </p:txBody>
      </p:sp>
      <p:sp>
        <p:nvSpPr>
          <p:cNvPr id="192" name="Shape 192"/>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Helvetica Neue"/>
              <a:buNone/>
            </a:pPr>
            <a:r>
              <a:rPr b="1" i="0" lang="en-US" sz="3409" u="none" cap="none" strike="noStrike">
                <a:solidFill>
                  <a:schemeClr val="dk1"/>
                </a:solidFill>
                <a:latin typeface="Helvetica Neue"/>
                <a:ea typeface="Helvetica Neue"/>
                <a:cs typeface="Helvetica Neue"/>
                <a:sym typeface="Helvetica Neue"/>
              </a:rPr>
              <a:t>Create a digital public space for local Indigenous stories and content</a:t>
            </a:r>
          </a:p>
          <a:p>
            <a:pPr indent="-342900" lvl="0" marL="342900" marR="0" rtl="0" algn="l">
              <a:lnSpc>
                <a:spcPct val="80000"/>
              </a:lnSpc>
              <a:spcBef>
                <a:spcPts val="682"/>
              </a:spcBef>
              <a:buClr>
                <a:schemeClr val="dk1"/>
              </a:buClr>
              <a:buSzPct val="25000"/>
              <a:buFont typeface="Helvetica Neue"/>
              <a:buNone/>
            </a:pPr>
            <a:r>
              <a:t/>
            </a:r>
            <a:endParaRPr b="1" i="0" sz="3409" u="none" cap="none" strike="noStrike">
              <a:solidFill>
                <a:schemeClr val="dk1"/>
              </a:solidFill>
              <a:latin typeface="Helvetica Neue"/>
              <a:ea typeface="Helvetica Neue"/>
              <a:cs typeface="Helvetica Neue"/>
              <a:sym typeface="Helvetica Neue"/>
            </a:endParaRPr>
          </a:p>
        </p:txBody>
      </p:sp>
      <p:sp>
        <p:nvSpPr>
          <p:cNvPr id="193" name="Shape 193"/>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id="194" name="Shape 194"/>
          <p:cNvPicPr preferRelativeResize="0"/>
          <p:nvPr>
            <p:ph idx="1" type="body"/>
          </p:nvPr>
        </p:nvPicPr>
        <p:blipFill rotWithShape="1">
          <a:blip r:embed="rId3">
            <a:alphaModFix/>
          </a:blip>
          <a:srcRect b="0" l="0" r="0" t="0"/>
          <a:stretch/>
        </p:blipFill>
        <p:spPr>
          <a:xfrm>
            <a:off x="5114925" y="1912938"/>
            <a:ext cx="3162300" cy="3174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2" type="body"/>
          </p:nvPr>
        </p:nvSpPr>
        <p:spPr>
          <a:xfrm>
            <a:off x="304800" y="1524000"/>
            <a:ext cx="8634442" cy="4062411"/>
          </a:xfrm>
          <a:prstGeom prst="rect">
            <a:avLst/>
          </a:prstGeom>
          <a:noFill/>
          <a:ln>
            <a:noFill/>
          </a:ln>
        </p:spPr>
        <p:txBody>
          <a:bodyPr anchorCtr="0" anchor="t" bIns="45700" lIns="91425" rIns="91425" tIns="45700">
            <a:noAutofit/>
          </a:bodyPr>
          <a:lstStyle/>
          <a:p>
            <a:pPr indent="-353060" lvl="0" marL="365760" marR="0" rtl="0" algn="l">
              <a:lnSpc>
                <a:spcPct val="110000"/>
              </a:lnSpc>
              <a:spcBef>
                <a:spcPts val="0"/>
              </a:spcBef>
              <a:spcAft>
                <a:spcPts val="0"/>
              </a:spcAft>
              <a:buClr>
                <a:schemeClr val="dk2"/>
              </a:buClr>
              <a:buSzPct val="100000"/>
              <a:buFont typeface="Arial"/>
              <a:buChar char="•"/>
            </a:pPr>
            <a:r>
              <a:rPr b="1" i="0" lang="en-US" sz="2800" u="none" cap="none" strike="noStrike">
                <a:solidFill>
                  <a:schemeClr val="dk2"/>
                </a:solidFill>
                <a:latin typeface="Helvetica Neue"/>
                <a:ea typeface="Helvetica Neue"/>
                <a:cs typeface="Helvetica Neue"/>
                <a:sym typeface="Helvetica Neue"/>
              </a:rPr>
              <a:t>Community Consultations</a:t>
            </a:r>
          </a:p>
          <a:p>
            <a:pPr indent="-353060" lvl="0" marL="365760" marR="0" rtl="0" algn="l">
              <a:lnSpc>
                <a:spcPct val="110000"/>
              </a:lnSpc>
              <a:spcBef>
                <a:spcPts val="1160"/>
              </a:spcBef>
              <a:spcAft>
                <a:spcPts val="0"/>
              </a:spcAft>
              <a:buClr>
                <a:schemeClr val="dk2"/>
              </a:buClr>
              <a:buSzPct val="100000"/>
              <a:buFont typeface="Arial"/>
              <a:buChar char="•"/>
            </a:pPr>
            <a:r>
              <a:rPr b="1" i="0" lang="en-US" sz="2800" u="none" cap="none" strike="noStrike">
                <a:solidFill>
                  <a:schemeClr val="dk2"/>
                </a:solidFill>
                <a:latin typeface="Helvetica Neue"/>
                <a:ea typeface="Helvetica Neue"/>
                <a:cs typeface="Helvetica Neue"/>
                <a:sym typeface="Helvetica Neue"/>
              </a:rPr>
              <a:t>Hire a project facilitator and part-time assistant</a:t>
            </a:r>
          </a:p>
          <a:p>
            <a:pPr indent="-353060" lvl="0" marL="365760" marR="0" rtl="0" algn="l">
              <a:lnSpc>
                <a:spcPct val="110000"/>
              </a:lnSpc>
              <a:spcBef>
                <a:spcPts val="1160"/>
              </a:spcBef>
              <a:spcAft>
                <a:spcPts val="0"/>
              </a:spcAft>
              <a:buClr>
                <a:schemeClr val="dk2"/>
              </a:buClr>
              <a:buSzPct val="100000"/>
              <a:buFont typeface="Arial"/>
              <a:buChar char="•"/>
            </a:pPr>
            <a:r>
              <a:rPr b="1" i="0" lang="en-US" sz="2800" u="none" cap="none" strike="noStrike">
                <a:solidFill>
                  <a:schemeClr val="dk2"/>
                </a:solidFill>
                <a:latin typeface="Helvetica Neue"/>
                <a:ea typeface="Helvetica Neue"/>
                <a:cs typeface="Helvetica Neue"/>
                <a:sym typeface="Helvetica Neue"/>
              </a:rPr>
              <a:t>Purchase, develop and launch a platform</a:t>
            </a:r>
          </a:p>
          <a:p>
            <a:pPr indent="-353060" lvl="0" marL="365760" marR="0" rtl="0" algn="l">
              <a:lnSpc>
                <a:spcPct val="110000"/>
              </a:lnSpc>
              <a:spcBef>
                <a:spcPts val="1160"/>
              </a:spcBef>
              <a:spcAft>
                <a:spcPts val="0"/>
              </a:spcAft>
              <a:buClr>
                <a:schemeClr val="dk2"/>
              </a:buClr>
              <a:buSzPct val="100000"/>
              <a:buFont typeface="Arial"/>
              <a:buChar char="•"/>
            </a:pPr>
            <a:r>
              <a:rPr b="1" i="0" lang="en-US" sz="2800" u="none" cap="none" strike="noStrike">
                <a:solidFill>
                  <a:schemeClr val="dk2"/>
                </a:solidFill>
                <a:latin typeface="Helvetica Neue"/>
                <a:ea typeface="Helvetica Neue"/>
                <a:cs typeface="Helvetica Neue"/>
                <a:sym typeface="Helvetica Neue"/>
              </a:rPr>
              <a:t>Create and gather stories and content</a:t>
            </a:r>
          </a:p>
          <a:p>
            <a:pPr indent="-294559" lvl="1" marL="650160" marR="0" rtl="0" algn="l">
              <a:lnSpc>
                <a:spcPct val="110000"/>
              </a:lnSpc>
              <a:spcBef>
                <a:spcPts val="1160"/>
              </a:spcBef>
              <a:spcAft>
                <a:spcPts val="0"/>
              </a:spcAft>
              <a:buClr>
                <a:schemeClr val="dk2"/>
              </a:buClr>
              <a:buSzPct val="100000"/>
              <a:buFont typeface="Arial"/>
              <a:buChar char="•"/>
            </a:pPr>
            <a:r>
              <a:rPr b="0" i="0" lang="en-US" sz="2800" u="none" cap="none" strike="noStrike">
                <a:solidFill>
                  <a:schemeClr val="dk2"/>
                </a:solidFill>
                <a:latin typeface="Helvetica Neue"/>
                <a:ea typeface="Helvetica Neue"/>
                <a:cs typeface="Helvetica Neue"/>
                <a:sym typeface="Helvetica Neue"/>
              </a:rPr>
              <a:t>in-branch and outreach programs and workshops</a:t>
            </a:r>
          </a:p>
          <a:p>
            <a:pPr indent="-294559" lvl="1" marL="650160" marR="0" rtl="0" algn="l">
              <a:lnSpc>
                <a:spcPct val="110000"/>
              </a:lnSpc>
              <a:spcBef>
                <a:spcPts val="1160"/>
              </a:spcBef>
              <a:spcAft>
                <a:spcPts val="0"/>
              </a:spcAft>
              <a:buClr>
                <a:schemeClr val="dk2"/>
              </a:buClr>
              <a:buSzPct val="100000"/>
              <a:buFont typeface="Arial"/>
              <a:buChar char="•"/>
            </a:pPr>
            <a:r>
              <a:rPr b="0" i="0" lang="en-US" sz="2800" u="none" cap="none" strike="noStrike">
                <a:solidFill>
                  <a:schemeClr val="dk2"/>
                </a:solidFill>
                <a:latin typeface="Helvetica Neue"/>
                <a:ea typeface="Helvetica Neue"/>
                <a:cs typeface="Helvetica Neue"/>
                <a:sym typeface="Helvetica Neue"/>
              </a:rPr>
              <a:t>supporting community projects</a:t>
            </a:r>
          </a:p>
          <a:p>
            <a:pPr indent="-294559" lvl="1" marL="650160" marR="0" rtl="0" algn="l">
              <a:spcBef>
                <a:spcPts val="1080"/>
              </a:spcBef>
              <a:spcAft>
                <a:spcPts val="0"/>
              </a:spcAft>
              <a:buClr>
                <a:schemeClr val="dk2"/>
              </a:buClr>
              <a:buSzPct val="100000"/>
              <a:buFont typeface="Arial"/>
              <a:buNone/>
            </a:pPr>
            <a:r>
              <a:t/>
            </a:r>
            <a:endParaRPr b="0" i="0" sz="2400" u="none" cap="none" strike="noStrike">
              <a:solidFill>
                <a:schemeClr val="dk2"/>
              </a:solidFill>
              <a:latin typeface="Helvetica Neue"/>
              <a:ea typeface="Helvetica Neue"/>
              <a:cs typeface="Helvetica Neue"/>
              <a:sym typeface="Helvetica Neue"/>
            </a:endParaRPr>
          </a:p>
        </p:txBody>
      </p:sp>
      <p:sp>
        <p:nvSpPr>
          <p:cNvPr id="201" name="Shape 201"/>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
        <p:nvSpPr>
          <p:cNvPr id="202" name="Shape 202"/>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Project Steps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Effect filter="fade" transition="in">
                                      <p:cBhvr>
                                        <p:cTn dur="1000"/>
                                        <p:tgtEl>
                                          <p:spTgt spid="2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Effect filter="fade" transition="in">
                                      <p:cBhvr>
                                        <p:cTn dur="1000"/>
                                        <p:tgtEl>
                                          <p:spTgt spid="2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Effect filter="fade" transition="in">
                                      <p:cBhvr>
                                        <p:cTn dur="1000"/>
                                        <p:tgtEl>
                                          <p:spTgt spid="2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animEffect filter="fade" transition="in">
                                      <p:cBhvr>
                                        <p:cTn dur="1000"/>
                                        <p:tgtEl>
                                          <p:spTgt spid="2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5" st="5"/>
                                            </p:txEl>
                                          </p:spTgt>
                                        </p:tgtEl>
                                        <p:attrNameLst>
                                          <p:attrName>style.visibility</p:attrName>
                                        </p:attrNameLst>
                                      </p:cBhvr>
                                      <p:to>
                                        <p:strVal val="visible"/>
                                      </p:to>
                                    </p:set>
                                    <p:animEffect filter="fade" transition="in">
                                      <p:cBhvr>
                                        <p:cTn dur="1000"/>
                                        <p:tgtEl>
                                          <p:spTgt spid="2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6" st="6"/>
                                            </p:txEl>
                                          </p:spTgt>
                                        </p:tgtEl>
                                        <p:attrNameLst>
                                          <p:attrName>style.visibility</p:attrName>
                                        </p:attrNameLst>
                                      </p:cBhvr>
                                      <p:to>
                                        <p:strVal val="visible"/>
                                      </p:to>
                                    </p:set>
                                    <p:animEffect filter="fade" transition="in">
                                      <p:cBhvr>
                                        <p:cTn dur="1000"/>
                                        <p:tgtEl>
                                          <p:spTgt spid="20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b="0" l="0" r="0" t="0"/>
          <a:stretch/>
        </p:blipFill>
        <p:spPr>
          <a:xfrm>
            <a:off x="381000" y="1295400"/>
            <a:ext cx="4038599" cy="3962399"/>
          </a:xfrm>
          <a:prstGeom prst="rect">
            <a:avLst/>
          </a:prstGeom>
          <a:noFill/>
          <a:ln>
            <a:noFill/>
          </a:ln>
        </p:spPr>
      </p:pic>
      <p:sp>
        <p:nvSpPr>
          <p:cNvPr id="209" name="Shape 209"/>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A digital space is…</a:t>
            </a:r>
          </a:p>
        </p:txBody>
      </p:sp>
      <p:sp>
        <p:nvSpPr>
          <p:cNvPr id="210" name="Shape 210"/>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
        <p:nvSpPr>
          <p:cNvPr id="211" name="Shape 211"/>
          <p:cNvSpPr txBox="1"/>
          <p:nvPr>
            <p:ph idx="1" type="body"/>
          </p:nvPr>
        </p:nvSpPr>
        <p:spPr>
          <a:xfrm>
            <a:off x="4314796" y="1485871"/>
            <a:ext cx="4524404" cy="400052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SzPct val="25000"/>
              <a:buFont typeface="Helvetica Neue"/>
              <a:buNone/>
            </a:pPr>
            <a:r>
              <a:rPr b="1" i="0" lang="en-US" sz="3000" u="none" cap="none" strike="noStrike">
                <a:solidFill>
                  <a:schemeClr val="dk2"/>
                </a:solidFill>
                <a:latin typeface="Helvetica Neue"/>
                <a:ea typeface="Helvetica Neue"/>
                <a:cs typeface="Helvetica Neue"/>
                <a:sym typeface="Helvetica Neue"/>
              </a:rPr>
              <a:t>“An open resource of culture and knowledge, a wholly collaborative web through which anyone, anywhere, anytime can access, explore and create with digital content.”</a:t>
            </a:r>
          </a:p>
          <a:p>
            <a:pPr indent="0" lvl="0" marL="0" marR="0" rtl="0" algn="l">
              <a:spcBef>
                <a:spcPts val="640"/>
              </a:spcBef>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2" type="body"/>
          </p:nvPr>
        </p:nvSpPr>
        <p:spPr>
          <a:xfrm>
            <a:off x="228600" y="1981200"/>
            <a:ext cx="4071936" cy="2514599"/>
          </a:xfrm>
          <a:prstGeom prst="rect">
            <a:avLst/>
          </a:prstGeom>
          <a:noFill/>
          <a:ln>
            <a:noFill/>
          </a:ln>
        </p:spPr>
        <p:txBody>
          <a:bodyPr anchorCtr="0" anchor="t" bIns="45700" lIns="91425" rIns="91425" tIns="45700">
            <a:noAutofit/>
          </a:bodyPr>
          <a:lstStyle/>
          <a:p>
            <a:pPr indent="0" lvl="0" marL="0" marR="0" rtl="0" algn="l">
              <a:spcBef>
                <a:spcPts val="0"/>
              </a:spcBef>
              <a:buClr>
                <a:schemeClr val="dk2"/>
              </a:buClr>
              <a:buSzPct val="25000"/>
              <a:buFont typeface="Helvetica Neue"/>
              <a:buNone/>
            </a:pPr>
            <a:r>
              <a:rPr b="1" i="0" lang="en-US" sz="3200" u="none" cap="none" strike="noStrike">
                <a:solidFill>
                  <a:schemeClr val="dk2"/>
                </a:solidFill>
                <a:latin typeface="Helvetica Neue"/>
                <a:ea typeface="Helvetica Neue"/>
                <a:cs typeface="Helvetica Neue"/>
                <a:sym typeface="Helvetica Neue"/>
              </a:rPr>
              <a:t>“ A local, community knowledge gathering place.”</a:t>
            </a:r>
          </a:p>
        </p:txBody>
      </p:sp>
      <p:sp>
        <p:nvSpPr>
          <p:cNvPr id="217" name="Shape 217"/>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rgbClr val="009DDC"/>
              </a:buClr>
              <a:buSzPct val="25000"/>
              <a:buFont typeface="Helvetica Neue"/>
              <a:buNone/>
            </a:pPr>
            <a:r>
              <a:rPr b="1" i="0" lang="en-US" sz="4400" u="none" cap="none" strike="noStrike">
                <a:solidFill>
                  <a:srgbClr val="009DDC"/>
                </a:solidFill>
                <a:latin typeface="Helvetica Neue"/>
                <a:ea typeface="Helvetica Neue"/>
                <a:cs typeface="Helvetica Neue"/>
                <a:sym typeface="Helvetica Neue"/>
              </a:rPr>
              <a:t>In other words…</a:t>
            </a:r>
          </a:p>
        </p:txBody>
      </p:sp>
      <p:sp>
        <p:nvSpPr>
          <p:cNvPr id="218" name="Shape 218"/>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id="219" name="Shape 219"/>
          <p:cNvPicPr preferRelativeResize="0"/>
          <p:nvPr/>
        </p:nvPicPr>
        <p:blipFill rotWithShape="1">
          <a:blip r:embed="rId3">
            <a:alphaModFix/>
          </a:blip>
          <a:srcRect b="0" l="0" r="0" t="0"/>
          <a:stretch/>
        </p:blipFill>
        <p:spPr>
          <a:xfrm>
            <a:off x="4191000" y="1295400"/>
            <a:ext cx="4233862" cy="42338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idx="1" type="body"/>
          </p:nvPr>
        </p:nvSpPr>
        <p:spPr>
          <a:xfrm>
            <a:off x="357158" y="357166"/>
            <a:ext cx="8358188" cy="521497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Arial"/>
              <a:buNone/>
            </a:pPr>
            <a:r>
              <a:rPr b="1" i="0" lang="en-US" sz="4400" u="none" cap="none" strike="noStrike">
                <a:solidFill>
                  <a:schemeClr val="lt1"/>
                </a:solidFill>
                <a:latin typeface="Helvetica Neue"/>
                <a:ea typeface="Helvetica Neue"/>
                <a:cs typeface="Helvetica Neue"/>
                <a:sym typeface="Helvetica Neue"/>
              </a:rPr>
              <a:t>What about an Indigenous Public Space?</a:t>
            </a:r>
          </a:p>
          <a:p>
            <a:pPr indent="0" lvl="0" marL="0" marR="0" rtl="0" algn="l">
              <a:spcBef>
                <a:spcPts val="880"/>
              </a:spcBef>
              <a:buClr>
                <a:schemeClr val="lt1"/>
              </a:buClr>
              <a:buSzPct val="25000"/>
              <a:buFont typeface="Arial"/>
              <a:buNone/>
            </a:pPr>
            <a:r>
              <a:t/>
            </a:r>
            <a:endParaRPr b="1" i="0" sz="4400" u="none" cap="none" strike="noStrike">
              <a:solidFill>
                <a:schemeClr val="lt1"/>
              </a:solidFill>
              <a:latin typeface="Helvetica Neue"/>
              <a:ea typeface="Helvetica Neue"/>
              <a:cs typeface="Helvetica Neue"/>
              <a:sym typeface="Helvetica Neue"/>
            </a:endParaRPr>
          </a:p>
        </p:txBody>
      </p:sp>
      <p:sp>
        <p:nvSpPr>
          <p:cNvPr id="225" name="Shape 22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descr="2017-02-16_18-20-02.jpg" id="226" name="Shape 226"/>
          <p:cNvPicPr preferRelativeResize="0"/>
          <p:nvPr/>
        </p:nvPicPr>
        <p:blipFill rotWithShape="1">
          <a:blip r:embed="rId3">
            <a:alphaModFix/>
          </a:blip>
          <a:srcRect b="0" l="0" r="0" t="0"/>
          <a:stretch/>
        </p:blipFill>
        <p:spPr>
          <a:xfrm rot="-647104">
            <a:off x="397782" y="2245252"/>
            <a:ext cx="4585712" cy="1426666"/>
          </a:xfrm>
          <a:prstGeom prst="rect">
            <a:avLst/>
          </a:prstGeom>
          <a:noFill/>
          <a:ln>
            <a:noFill/>
          </a:ln>
        </p:spPr>
      </p:pic>
      <p:pic>
        <p:nvPicPr>
          <p:cNvPr descr="PP-Thumb.jpg" id="227" name="Shape 227"/>
          <p:cNvPicPr preferRelativeResize="0"/>
          <p:nvPr/>
        </p:nvPicPr>
        <p:blipFill rotWithShape="1">
          <a:blip r:embed="rId4">
            <a:alphaModFix/>
          </a:blip>
          <a:srcRect b="0" l="0" r="0" t="0"/>
          <a:stretch/>
        </p:blipFill>
        <p:spPr>
          <a:xfrm>
            <a:off x="5486400" y="1219200"/>
            <a:ext cx="3124199" cy="2125980"/>
          </a:xfrm>
          <a:prstGeom prst="rect">
            <a:avLst/>
          </a:prstGeom>
          <a:noFill/>
          <a:ln>
            <a:noFill/>
          </a:ln>
        </p:spPr>
      </p:pic>
      <p:pic>
        <p:nvPicPr>
          <p:cNvPr descr="Wumpurrarni-thumb.jpg" id="228" name="Shape 228"/>
          <p:cNvPicPr preferRelativeResize="0"/>
          <p:nvPr/>
        </p:nvPicPr>
        <p:blipFill rotWithShape="1">
          <a:blip r:embed="rId5">
            <a:alphaModFix/>
          </a:blip>
          <a:srcRect b="0" l="0" r="0" t="0"/>
          <a:stretch/>
        </p:blipFill>
        <p:spPr>
          <a:xfrm>
            <a:off x="2133600" y="3886200"/>
            <a:ext cx="3131819" cy="2125980"/>
          </a:xfrm>
          <a:prstGeom prst="rect">
            <a:avLst/>
          </a:prstGeom>
          <a:noFill/>
          <a:ln>
            <a:noFill/>
          </a:ln>
        </p:spPr>
      </p:pic>
      <p:pic>
        <p:nvPicPr>
          <p:cNvPr descr="MIRA-Thumb.jpg" id="229" name="Shape 229"/>
          <p:cNvPicPr preferRelativeResize="0"/>
          <p:nvPr/>
        </p:nvPicPr>
        <p:blipFill rotWithShape="1">
          <a:blip r:embed="rId6">
            <a:alphaModFix/>
          </a:blip>
          <a:srcRect b="0" l="0" r="0" t="0"/>
          <a:stretch/>
        </p:blipFill>
        <p:spPr>
          <a:xfrm>
            <a:off x="5562600" y="3810000"/>
            <a:ext cx="3093719" cy="2087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 type="body"/>
          </p:nvPr>
        </p:nvSpPr>
        <p:spPr>
          <a:xfrm>
            <a:off x="378929" y="237873"/>
            <a:ext cx="835818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Our Stories…</a:t>
            </a:r>
          </a:p>
        </p:txBody>
      </p:sp>
      <p:sp>
        <p:nvSpPr>
          <p:cNvPr id="236" name="Shape 236"/>
          <p:cNvSpPr txBox="1"/>
          <p:nvPr>
            <p:ph idx="2" type="body"/>
          </p:nvPr>
        </p:nvSpPr>
        <p:spPr>
          <a:xfrm>
            <a:off x="304800" y="1447800"/>
            <a:ext cx="4114800" cy="40719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Personal Stories</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Oral Histories</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Culture</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Artworks</a:t>
            </a:r>
          </a:p>
          <a:p>
            <a:pPr indent="0" lvl="0" marL="0" marR="0" rtl="0" algn="l">
              <a:spcBef>
                <a:spcPts val="64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0" lvl="0" marL="0" marR="0" rtl="0" algn="l">
              <a:spcBef>
                <a:spcPts val="64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buClr>
                <a:schemeClr val="dk2"/>
              </a:buClr>
              <a:buSzPct val="100000"/>
              <a:buFont typeface="Arial"/>
              <a:buNone/>
            </a:pPr>
            <a:r>
              <a:t/>
            </a:r>
            <a:endParaRPr b="1" i="0" sz="3200" u="none" cap="none" strike="noStrike">
              <a:solidFill>
                <a:schemeClr val="dk2"/>
              </a:solidFill>
              <a:latin typeface="Helvetica Neue"/>
              <a:ea typeface="Helvetica Neue"/>
              <a:cs typeface="Helvetica Neue"/>
              <a:sym typeface="Helvetica Neue"/>
            </a:endParaRPr>
          </a:p>
        </p:txBody>
      </p:sp>
      <p:sp>
        <p:nvSpPr>
          <p:cNvPr id="237" name="Shape 237"/>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
        <p:nvSpPr>
          <p:cNvPr id="238" name="Shape 238"/>
          <p:cNvSpPr txBox="1"/>
          <p:nvPr/>
        </p:nvSpPr>
        <p:spPr>
          <a:xfrm>
            <a:off x="4343400" y="1447800"/>
            <a:ext cx="4595842" cy="40719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Language</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Documents</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Photographs</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Music/Audio</a:t>
            </a:r>
          </a:p>
          <a:p>
            <a:pPr indent="-457200" lvl="0" marL="457200" marR="0" rtl="0" algn="l">
              <a:spcBef>
                <a:spcPts val="640"/>
              </a:spcBef>
              <a:buClr>
                <a:schemeClr val="dk2"/>
              </a:buClr>
              <a:buFont typeface="Arial"/>
              <a:buNone/>
            </a:pPr>
            <a:r>
              <a:t/>
            </a:r>
            <a:endParaRPr b="1" i="0" sz="32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idx="1" type="body"/>
          </p:nvPr>
        </p:nvSpPr>
        <p:spPr>
          <a:xfrm>
            <a:off x="378929" y="237873"/>
            <a:ext cx="835818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Desired outcome…</a:t>
            </a:r>
          </a:p>
        </p:txBody>
      </p:sp>
      <p:sp>
        <p:nvSpPr>
          <p:cNvPr id="244" name="Shape 244"/>
          <p:cNvSpPr txBox="1"/>
          <p:nvPr>
            <p:ph idx="2" type="body"/>
          </p:nvPr>
        </p:nvSpPr>
        <p:spPr>
          <a:xfrm>
            <a:off x="304800" y="1447800"/>
            <a:ext cx="4114800" cy="40719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Creating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Sharing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Discovering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Learning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Celebrating</a:t>
            </a:r>
          </a:p>
          <a:p>
            <a:pPr indent="0" lvl="0" marL="0" marR="0" rtl="0" algn="l">
              <a:spcBef>
                <a:spcPts val="640"/>
              </a:spcBef>
              <a:spcAft>
                <a:spcPts val="0"/>
              </a:spcAft>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buClr>
                <a:schemeClr val="dk2"/>
              </a:buClr>
              <a:buSzPct val="100000"/>
              <a:buFont typeface="Arial"/>
              <a:buNone/>
            </a:pPr>
            <a:r>
              <a:t/>
            </a:r>
            <a:endParaRPr b="1" i="0" sz="3200" u="none" cap="none" strike="noStrike">
              <a:solidFill>
                <a:schemeClr val="dk2"/>
              </a:solidFill>
              <a:latin typeface="Helvetica Neue"/>
              <a:ea typeface="Helvetica Neue"/>
              <a:cs typeface="Helvetica Neue"/>
              <a:sym typeface="Helvetica Neue"/>
            </a:endParaRPr>
          </a:p>
        </p:txBody>
      </p:sp>
      <p:sp>
        <p:nvSpPr>
          <p:cNvPr id="245" name="Shape 24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sp>
        <p:nvSpPr>
          <p:cNvPr id="246" name="Shape 246"/>
          <p:cNvSpPr txBox="1"/>
          <p:nvPr/>
        </p:nvSpPr>
        <p:spPr>
          <a:xfrm>
            <a:off x="4343400" y="1447800"/>
            <a:ext cx="4595842" cy="40719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2"/>
              </a:buClr>
              <a:buFont typeface="Helvetica Neue"/>
              <a:buNone/>
            </a:pPr>
            <a:r>
              <a:t/>
            </a:r>
            <a:endParaRPr b="1" i="0" sz="3200" u="none" cap="none" strike="noStrike">
              <a:solidFill>
                <a:schemeClr val="dk2"/>
              </a:solidFill>
              <a:latin typeface="Helvetica Neue"/>
              <a:ea typeface="Helvetica Neue"/>
              <a:cs typeface="Helvetica Neue"/>
              <a:sym typeface="Helvetica Neue"/>
            </a:endParaRP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Connecting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Understanding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Honouring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Remembering</a:t>
            </a:r>
          </a:p>
          <a:p>
            <a:pPr indent="-457200" lvl="0" marL="457200" marR="0" rtl="0" algn="l">
              <a:spcBef>
                <a:spcPts val="640"/>
              </a:spcBef>
              <a:spcAft>
                <a:spcPts val="0"/>
              </a:spcAft>
              <a:buClr>
                <a:schemeClr val="dk2"/>
              </a:buClr>
              <a:buSzPct val="100000"/>
              <a:buFont typeface="Arial"/>
              <a:buChar char="•"/>
            </a:pPr>
            <a:r>
              <a:rPr b="1" i="0" lang="en-US" sz="3200" u="none" cap="none" strike="noStrike">
                <a:solidFill>
                  <a:schemeClr val="dk2"/>
                </a:solidFill>
                <a:latin typeface="Helvetica Neue"/>
                <a:ea typeface="Helvetica Neue"/>
                <a:cs typeface="Helvetica Neue"/>
                <a:sym typeface="Helvetica Neue"/>
              </a:rPr>
              <a:t>Imagining</a:t>
            </a:r>
          </a:p>
          <a:p>
            <a:pPr indent="-457200" lvl="0" marL="457200" marR="0" rtl="0" algn="l">
              <a:spcBef>
                <a:spcPts val="640"/>
              </a:spcBef>
              <a:buClr>
                <a:schemeClr val="dk2"/>
              </a:buClr>
              <a:buFont typeface="Arial"/>
              <a:buNone/>
            </a:pPr>
            <a:r>
              <a:t/>
            </a:r>
            <a:endParaRPr b="1" i="0" sz="32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idx="1" type="body"/>
          </p:nvPr>
        </p:nvSpPr>
        <p:spPr>
          <a:xfrm>
            <a:off x="4676803" y="1500166"/>
            <a:ext cx="4038599" cy="4000527"/>
          </a:xfrm>
          <a:prstGeom prst="rect">
            <a:avLst/>
          </a:prstGeom>
          <a:noFill/>
          <a:ln>
            <a:noFill/>
          </a:ln>
        </p:spPr>
        <p:txBody>
          <a:bodyPr anchorCtr="0" anchor="t" bIns="45700" lIns="91425" rIns="91425" tIns="45700">
            <a:noAutofit/>
          </a:bodyPr>
          <a:lstStyle/>
          <a:p>
            <a:pPr indent="0" lvl="0" marL="0" marR="0" rtl="0" algn="l">
              <a:spcBef>
                <a:spcPts val="0"/>
              </a:spcBef>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p:txBody>
      </p:sp>
      <p:sp>
        <p:nvSpPr>
          <p:cNvPr id="253" name="Shape 253"/>
          <p:cNvSpPr txBox="1"/>
          <p:nvPr>
            <p:ph idx="2" type="body"/>
          </p:nvPr>
        </p:nvSpPr>
        <p:spPr>
          <a:xfrm>
            <a:off x="357158" y="1500187"/>
            <a:ext cx="4071936" cy="4000500"/>
          </a:xfrm>
          <a:prstGeom prst="rect">
            <a:avLst/>
          </a:prstGeom>
          <a:noFill/>
          <a:ln>
            <a:noFill/>
          </a:ln>
        </p:spPr>
        <p:txBody>
          <a:bodyPr anchorCtr="0" anchor="t" bIns="45700" lIns="91425" rIns="91425" tIns="45700">
            <a:noAutofit/>
          </a:bodyPr>
          <a:lstStyle/>
          <a:p>
            <a:pPr indent="0" lvl="0" marL="0" marR="0" rtl="0" algn="l">
              <a:spcBef>
                <a:spcPts val="0"/>
              </a:spcBef>
              <a:buClr>
                <a:schemeClr val="dk2"/>
              </a:buClr>
              <a:buSzPct val="25000"/>
              <a:buFont typeface="Helvetica Neue"/>
              <a:buNone/>
            </a:pPr>
            <a:r>
              <a:t/>
            </a:r>
            <a:endParaRPr b="1" i="0" sz="3200" u="none" cap="none" strike="noStrike">
              <a:solidFill>
                <a:schemeClr val="dk2"/>
              </a:solidFill>
              <a:latin typeface="Helvetica Neue"/>
              <a:ea typeface="Helvetica Neue"/>
              <a:cs typeface="Helvetica Neue"/>
              <a:sym typeface="Helvetica Neue"/>
            </a:endParaRPr>
          </a:p>
        </p:txBody>
      </p:sp>
      <p:sp>
        <p:nvSpPr>
          <p:cNvPr id="254" name="Shape 254"/>
          <p:cNvSpPr txBox="1"/>
          <p:nvPr>
            <p:ph idx="3" type="body"/>
          </p:nvPr>
        </p:nvSpPr>
        <p:spPr>
          <a:xfrm>
            <a:off x="357158" y="357187"/>
            <a:ext cx="8358216" cy="1143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Helvetica Neue"/>
              <a:buNone/>
            </a:pPr>
            <a:r>
              <a:rPr b="1" i="0" lang="en-US" sz="4400" u="none" cap="none" strike="noStrike">
                <a:solidFill>
                  <a:schemeClr val="dk1"/>
                </a:solidFill>
                <a:latin typeface="Helvetica Neue"/>
                <a:ea typeface="Helvetica Neue"/>
                <a:cs typeface="Helvetica Neue"/>
                <a:sym typeface="Helvetica Neue"/>
              </a:rPr>
              <a:t>One example…</a:t>
            </a:r>
          </a:p>
        </p:txBody>
      </p:sp>
      <p:sp>
        <p:nvSpPr>
          <p:cNvPr id="255" name="Shape 255"/>
          <p:cNvSpPr txBox="1"/>
          <p:nvPr>
            <p:ph idx="12" type="sldNum"/>
          </p:nvPr>
        </p:nvSpPr>
        <p:spPr>
          <a:xfrm>
            <a:off x="357158" y="6350023"/>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Helvetica Neue"/>
                <a:ea typeface="Helvetica Neue"/>
                <a:cs typeface="Helvetica Neue"/>
                <a:sym typeface="Helvetica Neue"/>
              </a:rPr>
              <a:t>‹#›</a:t>
            </a:fld>
          </a:p>
        </p:txBody>
      </p:sp>
      <p:pic>
        <p:nvPicPr>
          <p:cNvPr descr="PP-WebPortal.jpg" id="256" name="Shape 256">
            <a:hlinkClick r:id="rId3"/>
          </p:cNvPr>
          <p:cNvPicPr preferRelativeResize="0"/>
          <p:nvPr/>
        </p:nvPicPr>
        <p:blipFill rotWithShape="1">
          <a:blip r:embed="rId4">
            <a:alphaModFix/>
          </a:blip>
          <a:srcRect b="0" l="0" r="0" t="0"/>
          <a:stretch/>
        </p:blipFill>
        <p:spPr>
          <a:xfrm>
            <a:off x="152400" y="1371600"/>
            <a:ext cx="9144000" cy="45413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Yellow Divider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ed Divider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Blue Divider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Red Content Slide">
  <a:themeElements>
    <a:clrScheme name="EPL Red">
      <a:dk1>
        <a:srgbClr val="E40E62"/>
      </a:dk1>
      <a:lt1>
        <a:srgbClr val="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Yellow Content Slide">
  <a:themeElements>
    <a:clrScheme name="EPL Yellow">
      <a:dk1>
        <a:srgbClr val="FDBB30"/>
      </a:dk1>
      <a:lt1>
        <a:srgbClr val="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Content Slide">
  <a:themeElements>
    <a:clrScheme name="EPL Blue">
      <a:dk1>
        <a:srgbClr val="009DDC"/>
      </a:dk1>
      <a:lt1>
        <a:srgbClr val="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ck Content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PL">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urple Divider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Green Content Slide">
  <a:themeElements>
    <a:clrScheme name="EPL Green">
      <a:dk1>
        <a:srgbClr val="7BC143"/>
      </a:dk1>
      <a:lt1>
        <a:srgbClr val="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Purple Content Slide">
  <a:themeElements>
    <a:clrScheme name="EPL Purple">
      <a:dk1>
        <a:srgbClr val="7C3F99"/>
      </a:dk1>
      <a:lt1>
        <a:srgbClr val="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Green Divider Slide">
  <a:themeElements>
    <a:clrScheme name="EPL">
      <a:dk1>
        <a:srgbClr val="000000"/>
      </a:dk1>
      <a:lt1>
        <a:srgbClr val="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